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4.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5.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6.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7.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8.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3" r:id="rId3"/>
    <p:sldMasterId id="2147483739" r:id="rId4"/>
    <p:sldMasterId id="2147484187" r:id="rId5"/>
    <p:sldMasterId id="2147484199" r:id="rId6"/>
    <p:sldMasterId id="2147484417" r:id="rId7"/>
    <p:sldMasterId id="2147484432" r:id="rId8"/>
    <p:sldMasterId id="2147484447" r:id="rId9"/>
  </p:sldMasterIdLst>
  <p:notesMasterIdLst>
    <p:notesMasterId r:id="rId62"/>
  </p:notesMasterIdLst>
  <p:sldIdLst>
    <p:sldId id="257" r:id="rId10"/>
    <p:sldId id="258" r:id="rId11"/>
    <p:sldId id="259" r:id="rId12"/>
    <p:sldId id="260" r:id="rId13"/>
    <p:sldId id="261" r:id="rId14"/>
    <p:sldId id="262" r:id="rId15"/>
    <p:sldId id="263" r:id="rId16"/>
    <p:sldId id="264" r:id="rId17"/>
    <p:sldId id="265" r:id="rId18"/>
    <p:sldId id="266" r:id="rId19"/>
    <p:sldId id="313" r:id="rId20"/>
    <p:sldId id="314" r:id="rId21"/>
    <p:sldId id="315" r:id="rId22"/>
    <p:sldId id="270" r:id="rId23"/>
    <p:sldId id="271" r:id="rId24"/>
    <p:sldId id="316"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311" r:id="rId45"/>
    <p:sldId id="312" r:id="rId46"/>
    <p:sldId id="294" r:id="rId47"/>
    <p:sldId id="295" r:id="rId48"/>
    <p:sldId id="309" r:id="rId49"/>
    <p:sldId id="310" r:id="rId50"/>
    <p:sldId id="298" r:id="rId51"/>
    <p:sldId id="299" r:id="rId52"/>
    <p:sldId id="300" r:id="rId53"/>
    <p:sldId id="301" r:id="rId54"/>
    <p:sldId id="302" r:id="rId55"/>
    <p:sldId id="303" r:id="rId56"/>
    <p:sldId id="304" r:id="rId57"/>
    <p:sldId id="305" r:id="rId58"/>
    <p:sldId id="306" r:id="rId59"/>
    <p:sldId id="307" r:id="rId60"/>
    <p:sldId id="308" r:id="rId6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132"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0531B-2713-4C90-83FD-A25789001B6C}" type="datetimeFigureOut">
              <a:rPr lang="zh-TW" altLang="en-US" smtClean="0"/>
              <a:t>2018/10/5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F5EBD-7F27-4549-B48F-F0F5ACCD1F24}" type="slidenum">
              <a:rPr lang="zh-TW" altLang="en-US" smtClean="0"/>
              <a:t>‹#›</a:t>
            </a:fld>
            <a:endParaRPr lang="zh-TW" altLang="en-US"/>
          </a:p>
        </p:txBody>
      </p:sp>
    </p:spTree>
    <p:extLst>
      <p:ext uri="{BB962C8B-B14F-4D97-AF65-F5344CB8AC3E}">
        <p14:creationId xmlns:p14="http://schemas.microsoft.com/office/powerpoint/2010/main" val="283518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0" u="none" dirty="0" smtClean="0">
                <a:latin typeface="Arial" pitchFamily="34" charset="0"/>
              </a:rPr>
              <a:t>歡迎參加</a:t>
            </a:r>
            <a:endParaRPr lang="en-US" b="0" u="none" dirty="0" smtClean="0">
              <a:latin typeface="Arial" pitchFamily="34" charset="0"/>
            </a:endParaRPr>
          </a:p>
          <a:p>
            <a:pPr marL="177988" indent="-177988">
              <a:buFont typeface="Arial"/>
              <a:buChar char="•"/>
            </a:pPr>
            <a:r>
              <a:rPr lang="zh-TW" altLang="en-US" b="0" u="none" dirty="0" smtClean="0">
                <a:latin typeface="Arial" pitchFamily="34" charset="0"/>
              </a:rPr>
              <a:t>在課堂上會有綜合類型的潛在對象</a:t>
            </a:r>
            <a:r>
              <a:rPr lang="en-US" altLang="zh-TW" b="0" u="none" dirty="0" smtClean="0">
                <a:latin typeface="Arial" pitchFamily="34" charset="0"/>
              </a:rPr>
              <a:t>(</a:t>
            </a:r>
            <a:r>
              <a:rPr lang="zh-TW" altLang="en-US" b="0" u="none" dirty="0" smtClean="0">
                <a:latin typeface="Arial" pitchFamily="34" charset="0"/>
              </a:rPr>
              <a:t>企業老闆</a:t>
            </a:r>
            <a:r>
              <a:rPr lang="en-US" altLang="zh-TW" b="0" u="none" dirty="0" smtClean="0">
                <a:latin typeface="Arial" pitchFamily="34" charset="0"/>
              </a:rPr>
              <a:t>)</a:t>
            </a:r>
            <a:r>
              <a:rPr lang="zh-TW" altLang="en-US" b="0" u="none" dirty="0" smtClean="0">
                <a:latin typeface="Arial" pitchFamily="34" charset="0"/>
              </a:rPr>
              <a:t>以及網路中心經營者</a:t>
            </a:r>
            <a:endParaRPr lang="en-US"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這個課程的目的有</a:t>
            </a:r>
            <a:r>
              <a:rPr lang="en-US" altLang="zh-TW" b="0" u="none" baseline="0" dirty="0" smtClean="0">
                <a:latin typeface="Arial" pitchFamily="34" charset="0"/>
              </a:rPr>
              <a:t>3</a:t>
            </a:r>
            <a:r>
              <a:rPr lang="zh-TW" altLang="en-US" b="0" u="none" baseline="0" dirty="0" smtClean="0">
                <a:latin typeface="Arial" pitchFamily="34" charset="0"/>
              </a:rPr>
              <a:t>個</a:t>
            </a:r>
            <a:r>
              <a:rPr lang="en-US" b="0" u="none" baseline="0" dirty="0" smtClean="0">
                <a:latin typeface="Arial" pitchFamily="34" charset="0"/>
              </a:rPr>
              <a:t>:</a:t>
            </a:r>
          </a:p>
          <a:p>
            <a:pPr marL="635188" lvl="1" indent="-177988">
              <a:buFont typeface="Arial"/>
              <a:buChar char="•"/>
            </a:pPr>
            <a:r>
              <a:rPr lang="zh-TW" altLang="en-US" b="0" u="none" baseline="0" dirty="0" smtClean="0">
                <a:latin typeface="Arial" pitchFamily="34" charset="0"/>
              </a:rPr>
              <a:t>教育企業老闆數碼行銷的重要性以及如何透過數碼管道幫助他們的生意成長。即使你不會成為我們的顧客，我們也希望這堂課程對你來說，有助於您決定進行下一步。</a:t>
            </a:r>
            <a:endParaRPr lang="en-US" b="0" u="none" baseline="0" dirty="0" smtClean="0">
              <a:latin typeface="Arial" pitchFamily="34" charset="0"/>
            </a:endParaRPr>
          </a:p>
          <a:p>
            <a:pPr marL="635188" lvl="1" indent="-177988">
              <a:buFont typeface="Arial"/>
              <a:buChar char="•"/>
            </a:pPr>
            <a:r>
              <a:rPr lang="zh-TW" altLang="en-US" b="0" u="none" baseline="0" dirty="0" smtClean="0">
                <a:latin typeface="Arial" pitchFamily="34" charset="0"/>
              </a:rPr>
              <a:t>進行一個</a:t>
            </a:r>
            <a:r>
              <a:rPr lang="en-US" altLang="zh-TW" b="0" u="none" baseline="0" dirty="0" smtClean="0">
                <a:latin typeface="Arial" pitchFamily="34" charset="0"/>
              </a:rPr>
              <a:t>15</a:t>
            </a:r>
            <a:r>
              <a:rPr lang="zh-TW" altLang="en-US" b="0" u="none" baseline="0" dirty="0" smtClean="0">
                <a:latin typeface="Arial" pitchFamily="34" charset="0"/>
              </a:rPr>
              <a:t>分鐘諮詢，可以幫助你了解客人目前的狀況</a:t>
            </a:r>
            <a:r>
              <a:rPr lang="en-US" altLang="zh-TW" b="0" u="none" baseline="0" dirty="0" smtClean="0">
                <a:latin typeface="Arial" pitchFamily="34" charset="0"/>
              </a:rPr>
              <a:t>/</a:t>
            </a:r>
            <a:r>
              <a:rPr lang="zh-TW" altLang="en-US" b="0" u="none" baseline="0" dirty="0" smtClean="0">
                <a:latin typeface="Arial" pitchFamily="34" charset="0"/>
              </a:rPr>
              <a:t>評估成長的潛力</a:t>
            </a:r>
            <a:endParaRPr lang="en-US" altLang="zh-TW" b="0" u="none" baseline="0" dirty="0" smtClean="0">
              <a:latin typeface="Arial" pitchFamily="34" charset="0"/>
            </a:endParaRPr>
          </a:p>
          <a:p>
            <a:pPr marL="635188" lvl="1" indent="-177988">
              <a:buFont typeface="Arial"/>
              <a:buChar char="•"/>
            </a:pPr>
            <a:r>
              <a:rPr lang="zh-TW" altLang="en-US" b="0" u="none" baseline="0" dirty="0" smtClean="0">
                <a:latin typeface="Arial" pitchFamily="34" charset="0"/>
              </a:rPr>
              <a:t>進行互動</a:t>
            </a:r>
            <a:r>
              <a:rPr lang="en-US" altLang="zh-TW" b="0" u="none" baseline="0" dirty="0" smtClean="0">
                <a:latin typeface="Arial" pitchFamily="34" charset="0"/>
              </a:rPr>
              <a:t>!</a:t>
            </a:r>
            <a:r>
              <a:rPr lang="zh-TW" altLang="en-US" b="0" u="none" baseline="0" dirty="0" smtClean="0">
                <a:latin typeface="Arial" pitchFamily="34" charset="0"/>
              </a:rPr>
              <a:t>發問問題，認識你鎖在地的企業老闆並與網路中心經營者</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55843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en-US" dirty="0" smtClean="0">
                <a:latin typeface="Arial" pitchFamily="34" charset="0"/>
              </a:rPr>
              <a:t> </a:t>
            </a:r>
            <a:r>
              <a:rPr lang="zh-TW" altLang="en-US" dirty="0" smtClean="0">
                <a:latin typeface="Arial" pitchFamily="34" charset="0"/>
              </a:rPr>
              <a:t>讓聽眾想想看他們自己在網路上的能見度高低</a:t>
            </a:r>
            <a:r>
              <a:rPr lang="en-US" dirty="0" smtClean="0">
                <a:latin typeface="Arial" pitchFamily="34" charset="0"/>
              </a:rPr>
              <a:t> </a:t>
            </a:r>
          </a:p>
          <a:p>
            <a:pPr marL="177988" indent="-177988">
              <a:buFont typeface="Arial"/>
              <a:buChar char="•"/>
            </a:pPr>
            <a:r>
              <a:rPr lang="zh-TW" altLang="en-US" dirty="0" smtClean="0">
                <a:latin typeface="Arial" pitchFamily="34" charset="0"/>
              </a:rPr>
              <a:t>他們是不是因為網站沒有出現在該出現的地方，而導致損失一些生意</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他們有想過任何策略來解決這個問題嗎</a:t>
            </a:r>
            <a:r>
              <a:rPr lang="en-US" altLang="zh-TW" baseline="0" dirty="0" smtClean="0">
                <a:latin typeface="Arial" pitchFamily="34" charset="0"/>
              </a:rPr>
              <a:t>?</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37018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panose="020B0503020204020204" pitchFamily="34" charset="-122"/>
              </a:rPr>
              <a:t>講師筆記：</a:t>
            </a:r>
          </a:p>
          <a:p>
            <a:pPr marL="174660" indent="-174660">
              <a:buFont typeface="Arial"/>
              <a:buChar char="•"/>
            </a:pPr>
            <a:r>
              <a:rPr lang="zh" sz="1200" b="0" i="0" dirty="0" smtClean="0">
                <a:solidFill>
                  <a:srgbClr val="000000"/>
                </a:solidFill>
                <a:ea typeface="Microsoft YaHei" panose="020B0503020204020204" pitchFamily="34" charset="-122"/>
              </a:rPr>
              <a:t>介紹3種方式讓搜尋引擎找到您 </a:t>
            </a:r>
          </a:p>
          <a:p>
            <a:pPr marL="174660" indent="-174660">
              <a:buFont typeface="Arial"/>
              <a:buChar char="•"/>
            </a:pPr>
            <a:r>
              <a:rPr lang="zh" sz="1200" b="0" i="0" dirty="0" smtClean="0">
                <a:solidFill>
                  <a:srgbClr val="000000"/>
                </a:solidFill>
                <a:ea typeface="Microsoft YaHei" panose="020B0503020204020204" pitchFamily="34" charset="-122"/>
              </a:rPr>
              <a:t>為了利用搜索引擎宣傳自己，您需要知道有哪些廣告機會</a:t>
            </a:r>
          </a:p>
        </p:txBody>
      </p:sp>
      <p:sp>
        <p:nvSpPr>
          <p:cNvPr id="4" name="Slide Number Placeholder 3"/>
          <p:cNvSpPr>
            <a:spLocks noGrp="1"/>
          </p:cNvSpPr>
          <p:nvPr>
            <p:ph type="sldNum" sz="quarter" idx="10"/>
          </p:nvPr>
        </p:nvSpPr>
        <p:spPr/>
        <p:txBody>
          <a:bodyPr/>
          <a:lstStyle/>
          <a:p>
            <a:pPr marL="0" marR="0" lvl="0" indent="0" algn="r" defTabSz="897482"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9748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42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panose="020B0503020204020204" pitchFamily="34" charset="-122"/>
              </a:rPr>
              <a:t>講師筆記：</a:t>
            </a:r>
          </a:p>
          <a:p>
            <a:pPr marL="174660" indent="-174660">
              <a:buFont typeface="Arial"/>
              <a:buChar char="•"/>
            </a:pPr>
            <a:r>
              <a:rPr lang="zh" sz="1200" b="0" i="0" dirty="0" smtClean="0">
                <a:solidFill>
                  <a:srgbClr val="000000"/>
                </a:solidFill>
                <a:ea typeface="Microsoft YaHei" panose="020B0503020204020204" pitchFamily="34" charset="-122"/>
              </a:rPr>
              <a:t>第一種是付費排名</a:t>
            </a:r>
          </a:p>
          <a:p>
            <a:pPr marL="174660" indent="-174660">
              <a:buFont typeface="Arial"/>
              <a:buChar char="•"/>
            </a:pPr>
            <a:r>
              <a:rPr lang="zh" sz="1200" b="0" i="0" dirty="0" smtClean="0">
                <a:solidFill>
                  <a:srgbClr val="000000"/>
                </a:solidFill>
                <a:ea typeface="Microsoft YaHei" panose="020B0503020204020204" pitchFamily="34" charset="-122"/>
              </a:rPr>
              <a:t>解釋意思（廣告的定義以及廣告的位置）</a:t>
            </a:r>
          </a:p>
          <a:p>
            <a:pPr marL="174660" indent="-174660">
              <a:buFont typeface="Arial"/>
              <a:buChar char="•"/>
            </a:pPr>
            <a:r>
              <a:rPr lang="zh" sz="1200" b="0" i="0" dirty="0" smtClean="0">
                <a:solidFill>
                  <a:srgbClr val="000000"/>
                </a:solidFill>
                <a:ea typeface="Microsoft YaHei" panose="020B0503020204020204" pitchFamily="34" charset="-122"/>
              </a:rPr>
              <a:t>解釋廣告包含的內容</a:t>
            </a:r>
          </a:p>
          <a:p>
            <a:pPr marL="174660" indent="-174660">
              <a:buFont typeface="Arial"/>
              <a:buChar char="•"/>
            </a:pPr>
            <a:r>
              <a:rPr lang="zh" sz="1200" b="0" i="0" dirty="0" smtClean="0">
                <a:solidFill>
                  <a:srgbClr val="000000"/>
                </a:solidFill>
                <a:ea typeface="Microsoft YaHei" panose="020B0503020204020204" pitchFamily="34" charset="-122"/>
              </a:rPr>
              <a:t>問他們是否用過Google關鍵字廣告 — 許多人做過這種廣告，但卻不知道效果、預算等。</a:t>
            </a:r>
          </a:p>
        </p:txBody>
      </p:sp>
      <p:sp>
        <p:nvSpPr>
          <p:cNvPr id="4" name="Slide Number Placeholder 3"/>
          <p:cNvSpPr>
            <a:spLocks noGrp="1"/>
          </p:cNvSpPr>
          <p:nvPr>
            <p:ph type="sldNum" sz="quarter" idx="10"/>
          </p:nvPr>
        </p:nvSpPr>
        <p:spPr/>
        <p:txBody>
          <a:bodyPr/>
          <a:lstStyle/>
          <a:p>
            <a:pPr marL="0" marR="0" lvl="0" indent="0" algn="r" defTabSz="897482"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9748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340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panose="020B0503020204020204" pitchFamily="34" charset="-122"/>
              </a:rPr>
              <a:t>講師筆記：</a:t>
            </a:r>
          </a:p>
          <a:p>
            <a:pPr marL="174660" indent="-174660">
              <a:buFont typeface="Arial"/>
              <a:buChar char="•"/>
            </a:pPr>
            <a:r>
              <a:rPr lang="zh" sz="1200" b="0" i="0" dirty="0" smtClean="0">
                <a:solidFill>
                  <a:srgbClr val="000000"/>
                </a:solidFill>
                <a:ea typeface="Microsoft YaHei" panose="020B0503020204020204" pitchFamily="34" charset="-122"/>
              </a:rPr>
              <a:t>第二種是本地商家資訊（通常是免費的）</a:t>
            </a:r>
          </a:p>
          <a:p>
            <a:pPr marL="174660" indent="-174660">
              <a:buFont typeface="Arial"/>
              <a:buChar char="•"/>
            </a:pPr>
            <a:r>
              <a:rPr lang="zh" sz="1200" b="0" i="0" dirty="0" smtClean="0">
                <a:solidFill>
                  <a:srgbClr val="000000"/>
                </a:solidFill>
                <a:ea typeface="Microsoft YaHei" panose="020B0503020204020204" pitchFamily="34" charset="-122"/>
              </a:rPr>
              <a:t>解釋意思和其包含的內容</a:t>
            </a:r>
          </a:p>
          <a:p>
            <a:pPr marL="174660" indent="-174660">
              <a:buFont typeface="Arial"/>
              <a:buChar char="•"/>
            </a:pPr>
            <a:r>
              <a:rPr lang="zh" sz="1200" b="0" i="0" dirty="0" smtClean="0">
                <a:solidFill>
                  <a:srgbClr val="000000"/>
                </a:solidFill>
                <a:ea typeface="Microsoft YaHei" panose="020B0503020204020204" pitchFamily="34" charset="-122"/>
              </a:rPr>
              <a:t>許多人不知道還有這個！您檢查過本地商家資訊是否正確嗎？</a:t>
            </a:r>
          </a:p>
          <a:p>
            <a:pPr marL="174660" indent="-174660">
              <a:buFont typeface="Arial"/>
              <a:buChar char="•"/>
            </a:pPr>
            <a:r>
              <a:rPr lang="zh" sz="1200" b="0" i="0" dirty="0" smtClean="0">
                <a:solidFill>
                  <a:srgbClr val="000000"/>
                </a:solidFill>
                <a:ea typeface="Microsoft YaHei" panose="020B0503020204020204" pitchFamily="34" charset="-122"/>
              </a:rPr>
              <a:t>Google做的是「轉介的生意」。Google想為搜尋某事的人推薦好的結果。Google的價值在於這個龐大的資料庫 — 而這不花您半毛錢。確定您列在商家名單上，而且您的商家資訊是正確的。</a:t>
            </a:r>
          </a:p>
        </p:txBody>
      </p:sp>
      <p:sp>
        <p:nvSpPr>
          <p:cNvPr id="4" name="Slide Number Placeholder 3"/>
          <p:cNvSpPr>
            <a:spLocks noGrp="1"/>
          </p:cNvSpPr>
          <p:nvPr>
            <p:ph type="sldNum" sz="quarter" idx="10"/>
          </p:nvPr>
        </p:nvSpPr>
        <p:spPr/>
        <p:txBody>
          <a:bodyPr/>
          <a:lstStyle/>
          <a:p>
            <a:pPr marL="0" marR="0" lvl="0" indent="0" algn="r" defTabSz="897482"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9748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33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說明手機搜尋的結果</a:t>
            </a:r>
            <a:r>
              <a:rPr lang="en-US" baseline="0" dirty="0" smtClean="0">
                <a:latin typeface="Arial" pitchFamily="34" charset="0"/>
              </a:rPr>
              <a:t>!  </a:t>
            </a:r>
          </a:p>
          <a:p>
            <a:pPr marL="177988" indent="-177988">
              <a:buFont typeface="Arial"/>
              <a:buChar char="•"/>
            </a:pPr>
            <a:r>
              <a:rPr lang="zh-TW" altLang="en-US" baseline="0" dirty="0" smtClean="0">
                <a:latin typeface="Arial" pitchFamily="34" charset="0"/>
              </a:rPr>
              <a:t>分享</a:t>
            </a:r>
            <a:r>
              <a:rPr lang="en-US" baseline="0" dirty="0" smtClean="0">
                <a:latin typeface="Arial" pitchFamily="34" charset="0"/>
              </a:rPr>
              <a:t> Google</a:t>
            </a:r>
            <a:r>
              <a:rPr lang="zh-TW" altLang="en-US" baseline="0" dirty="0" smtClean="0">
                <a:latin typeface="Arial" pitchFamily="34" charset="0"/>
              </a:rPr>
              <a:t>現在的搜尋結果策略</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分享</a:t>
            </a:r>
            <a:r>
              <a:rPr lang="en-US" baseline="0" dirty="0" smtClean="0">
                <a:latin typeface="Arial" pitchFamily="34" charset="0"/>
              </a:rPr>
              <a:t>“</a:t>
            </a:r>
            <a:r>
              <a:rPr lang="zh-TW" altLang="en-US" baseline="0" dirty="0" smtClean="0">
                <a:latin typeface="Arial" pitchFamily="34" charset="0"/>
              </a:rPr>
              <a:t>為什麼</a:t>
            </a:r>
            <a:r>
              <a:rPr lang="en-US" baseline="0" dirty="0" smtClean="0">
                <a:latin typeface="Arial" pitchFamily="34" charset="0"/>
              </a:rPr>
              <a:t>” – </a:t>
            </a:r>
            <a:r>
              <a:rPr lang="zh-TW" altLang="en-US" baseline="0" dirty="0" smtClean="0">
                <a:latin typeface="Arial" pitchFamily="34" charset="0"/>
              </a:rPr>
              <a:t>就是因為我們</a:t>
            </a:r>
            <a:r>
              <a:rPr lang="en-US" altLang="zh-TW" baseline="0" dirty="0" smtClean="0">
                <a:latin typeface="Arial" pitchFamily="34" charset="0"/>
              </a:rPr>
              <a:t>!</a:t>
            </a:r>
            <a:r>
              <a:rPr lang="zh-TW" altLang="en-US" baseline="0" dirty="0" smtClean="0">
                <a:latin typeface="Arial" pitchFamily="34" charset="0"/>
              </a:rPr>
              <a:t> 我們身為網站的瀏覽者，喜歡與手機友善的網站互動，因此</a:t>
            </a:r>
            <a:r>
              <a:rPr lang="en-US" altLang="zh-TW" baseline="0" dirty="0" smtClean="0">
                <a:latin typeface="Arial" pitchFamily="34" charset="0"/>
              </a:rPr>
              <a:t>Google</a:t>
            </a:r>
            <a:r>
              <a:rPr lang="zh-TW" altLang="en-US" baseline="0" dirty="0" smtClean="0">
                <a:latin typeface="Arial" pitchFamily="34" charset="0"/>
              </a:rPr>
              <a:t>才會推薦這些網站給我們</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12525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en-US" baseline="0" dirty="0" smtClean="0">
                <a:latin typeface="Arial" pitchFamily="34" charset="0"/>
              </a:rPr>
              <a:t>Google</a:t>
            </a:r>
            <a:r>
              <a:rPr lang="zh-TW" altLang="en-US" baseline="0" dirty="0" smtClean="0">
                <a:latin typeface="Arial" pitchFamily="34" charset="0"/>
              </a:rPr>
              <a:t>是一門</a:t>
            </a:r>
            <a:r>
              <a:rPr lang="en-US" altLang="zh-TW" baseline="0" dirty="0" smtClean="0">
                <a:latin typeface="Arial" pitchFamily="34" charset="0"/>
              </a:rPr>
              <a:t>”</a:t>
            </a:r>
            <a:r>
              <a:rPr lang="zh-TW" altLang="en-US" baseline="0" dirty="0" smtClean="0">
                <a:latin typeface="Arial" pitchFamily="34" charset="0"/>
              </a:rPr>
              <a:t>轉介的生意</a:t>
            </a:r>
            <a:r>
              <a:rPr lang="en-US" altLang="zh-TW" baseline="0" dirty="0" smtClean="0">
                <a:latin typeface="Arial" pitchFamily="34" charset="0"/>
              </a:rPr>
              <a:t>”</a:t>
            </a:r>
            <a:r>
              <a:rPr lang="zh-TW" altLang="en-US" baseline="0" dirty="0" smtClean="0">
                <a:latin typeface="Arial" pitchFamily="34" charset="0"/>
              </a:rPr>
              <a:t>。他們希望回饋給搜尋的人好的結果。</a:t>
            </a:r>
            <a:r>
              <a:rPr lang="en-US" altLang="zh-TW" baseline="0" dirty="0" smtClean="0">
                <a:latin typeface="Arial" pitchFamily="34" charset="0"/>
              </a:rPr>
              <a:t>Google</a:t>
            </a:r>
            <a:r>
              <a:rPr lang="zh-TW" altLang="en-US" baseline="0" dirty="0" smtClean="0">
                <a:latin typeface="Arial" pitchFamily="34" charset="0"/>
              </a:rPr>
              <a:t>最大的價值之一就是大量的資料庫</a:t>
            </a:r>
            <a:r>
              <a:rPr lang="en-US" altLang="zh-TW" baseline="0" dirty="0" smtClean="0">
                <a:latin typeface="Arial" pitchFamily="34" charset="0"/>
              </a:rPr>
              <a:t>– </a:t>
            </a:r>
            <a:r>
              <a:rPr lang="zh-TW" altLang="en-US" baseline="0" dirty="0" smtClean="0">
                <a:latin typeface="Arial" pitchFamily="34" charset="0"/>
              </a:rPr>
              <a:t>不用花你一毛錢。確認你有在排名上面，且你的排序是正確的</a:t>
            </a:r>
            <a:endParaRPr lang="en-US" altLang="zh-TW"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533005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panose="020B0503020204020204" pitchFamily="34" charset="-122"/>
              </a:rPr>
              <a:t>講師筆記：</a:t>
            </a:r>
          </a:p>
          <a:p>
            <a:pPr marL="174660" indent="-174660">
              <a:buFont typeface="Arial"/>
              <a:buChar char="•"/>
            </a:pPr>
            <a:r>
              <a:rPr lang="zh" sz="1200" b="0" i="0" dirty="0" smtClean="0">
                <a:solidFill>
                  <a:srgbClr val="000000"/>
                </a:solidFill>
                <a:ea typeface="Microsoft YaHei" panose="020B0503020204020204" pitchFamily="34" charset="-122"/>
              </a:rPr>
              <a:t>第三種是其他商家資訊</a:t>
            </a:r>
          </a:p>
          <a:p>
            <a:pPr marL="174660" indent="-174660">
              <a:buFont typeface="Arial"/>
              <a:buChar char="•"/>
            </a:pPr>
            <a:r>
              <a:rPr lang="zh" sz="1200" b="0" i="0" dirty="0" smtClean="0">
                <a:solidFill>
                  <a:srgbClr val="000000"/>
                </a:solidFill>
                <a:ea typeface="Microsoft YaHei" panose="020B0503020204020204" pitchFamily="34" charset="-122"/>
              </a:rPr>
              <a:t>包含所有出現在「廣告」和「本地商家資訊」之後的搜尋結果 </a:t>
            </a:r>
          </a:p>
          <a:p>
            <a:pPr marL="174660" indent="-174660">
              <a:buFont typeface="Arial"/>
              <a:buChar char="•"/>
            </a:pPr>
            <a:r>
              <a:rPr lang="zh" sz="1200" b="0" i="0" dirty="0" smtClean="0">
                <a:solidFill>
                  <a:srgbClr val="000000"/>
                </a:solidFill>
                <a:ea typeface="Microsoft YaHei" panose="020B0503020204020204" pitchFamily="34" charset="-122"/>
              </a:rPr>
              <a:t>您想要在這裡多多出現！您的網站頁面都具有SEO價值，如果SEO價值高，網站頁面將顯示在這裡</a:t>
            </a:r>
          </a:p>
          <a:p>
            <a:pPr marL="174660" indent="-174660">
              <a:buFont typeface="Arial"/>
              <a:buChar char="•"/>
            </a:pPr>
            <a:r>
              <a:rPr lang="zh" sz="1200" b="0" i="0" dirty="0" smtClean="0">
                <a:solidFill>
                  <a:srgbClr val="000000"/>
                </a:solidFill>
                <a:ea typeface="Microsoft YaHei" panose="020B0503020204020204" pitchFamily="34" charset="-122"/>
              </a:rPr>
              <a:t>您越常使用</a:t>
            </a:r>
            <a:r>
              <a:rPr lang="zh-TW" altLang="en-US" sz="1200" b="0" i="0" dirty="0" smtClean="0">
                <a:solidFill>
                  <a:srgbClr val="000000"/>
                </a:solidFill>
                <a:ea typeface="Microsoft YaHei" panose="020B0503020204020204" pitchFamily="34" charset="-122"/>
              </a:rPr>
              <a:t>社交媒體</a:t>
            </a:r>
            <a:r>
              <a:rPr lang="zh" sz="1200" b="0" i="0" dirty="0" smtClean="0">
                <a:solidFill>
                  <a:srgbClr val="000000"/>
                </a:solidFill>
                <a:ea typeface="Microsoft YaHei" panose="020B0503020204020204" pitchFamily="34" charset="-122"/>
              </a:rPr>
              <a:t>和其他平台，您的網站就越容易出現在搜尋結果中</a:t>
            </a:r>
          </a:p>
          <a:p>
            <a:pPr marL="174660" indent="-174660">
              <a:buFont typeface="Arial"/>
              <a:buChar char="•"/>
            </a:pPr>
            <a:r>
              <a:rPr lang="zh" sz="1200" b="0" i="0" dirty="0" smtClean="0">
                <a:solidFill>
                  <a:srgbClr val="000000"/>
                </a:solidFill>
                <a:ea typeface="Microsoft YaHei" panose="020B0503020204020204" pitchFamily="34" charset="-122"/>
              </a:rPr>
              <a:t>其他網站和</a:t>
            </a:r>
            <a:r>
              <a:rPr lang="zh-TW" altLang="en-US" sz="1200" b="0" i="0" dirty="0" smtClean="0">
                <a:solidFill>
                  <a:srgbClr val="000000"/>
                </a:solidFill>
                <a:ea typeface="Microsoft YaHei" panose="020B0503020204020204" pitchFamily="34" charset="-122"/>
              </a:rPr>
              <a:t>網上</a:t>
            </a:r>
            <a:r>
              <a:rPr lang="zh" sz="1200" b="0" i="0" dirty="0" smtClean="0">
                <a:solidFill>
                  <a:srgbClr val="000000"/>
                </a:solidFill>
                <a:ea typeface="Microsoft YaHei" panose="020B0503020204020204" pitchFamily="34" charset="-122"/>
              </a:rPr>
              <a:t>平台越常提到您，您的網站就越容易出現在搜尋結果中</a:t>
            </a:r>
          </a:p>
        </p:txBody>
      </p:sp>
      <p:sp>
        <p:nvSpPr>
          <p:cNvPr id="4" name="Slide Number Placeholder 3"/>
          <p:cNvSpPr>
            <a:spLocks noGrp="1"/>
          </p:cNvSpPr>
          <p:nvPr>
            <p:ph type="sldNum" sz="quarter" idx="10"/>
          </p:nvPr>
        </p:nvSpPr>
        <p:spPr/>
        <p:txBody>
          <a:bodyPr/>
          <a:lstStyle/>
          <a:p>
            <a:pPr marL="0" marR="0" lvl="0" indent="0" algn="r" defTabSz="897482"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9748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056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提升你網站</a:t>
            </a:r>
            <a:r>
              <a:rPr lang="en-US" altLang="zh-TW" baseline="0" dirty="0" smtClean="0">
                <a:latin typeface="Arial" pitchFamily="34" charset="0"/>
              </a:rPr>
              <a:t>SEO</a:t>
            </a:r>
            <a:r>
              <a:rPr lang="zh-TW" altLang="en-US" baseline="0" dirty="0" smtClean="0">
                <a:latin typeface="Arial" pitchFamily="34" charset="0"/>
              </a:rPr>
              <a:t>價值的一個方式就是尋求顧客在你的網站上評論，以及在其他評論網站上留下評論</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這不只可以提升你的</a:t>
            </a:r>
            <a:r>
              <a:rPr lang="en-US" altLang="zh-TW" baseline="0" dirty="0" smtClean="0">
                <a:latin typeface="Arial" pitchFamily="34" charset="0"/>
              </a:rPr>
              <a:t>SEO</a:t>
            </a:r>
            <a:r>
              <a:rPr lang="zh-TW" altLang="en-US" baseline="0" dirty="0" smtClean="0">
                <a:latin typeface="Arial" pitchFamily="34" charset="0"/>
              </a:rPr>
              <a:t>價值，也會增加購物者</a:t>
            </a:r>
            <a:r>
              <a:rPr lang="en-US" altLang="zh-TW" baseline="0" dirty="0" smtClean="0">
                <a:latin typeface="Arial" pitchFamily="34" charset="0"/>
              </a:rPr>
              <a:t>/</a:t>
            </a:r>
            <a:r>
              <a:rPr lang="zh-TW" altLang="en-US" baseline="0" dirty="0" smtClean="0">
                <a:latin typeface="Arial" pitchFamily="34" charset="0"/>
              </a:rPr>
              <a:t>訪客到你的網站</a:t>
            </a:r>
            <a:r>
              <a:rPr lang="en-US" baseline="0" dirty="0" smtClean="0">
                <a:latin typeface="Arial" pitchFamily="34" charset="0"/>
              </a:rPr>
              <a:t>  </a:t>
            </a:r>
          </a:p>
          <a:p>
            <a:pPr marL="177988" indent="-177988">
              <a:buFont typeface="Arial"/>
              <a:buChar char="•"/>
            </a:pPr>
            <a:r>
              <a:rPr lang="zh-TW" altLang="en-US" baseline="0" dirty="0" smtClean="0">
                <a:latin typeface="Arial" pitchFamily="34" charset="0"/>
              </a:rPr>
              <a:t>看看如何借力顧客評論</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資料來源</a:t>
            </a:r>
            <a:r>
              <a:rPr lang="en-US" baseline="0" dirty="0" smtClean="0">
                <a:latin typeface="Arial" pitchFamily="34" charset="0"/>
              </a:rPr>
              <a:t>: Constant Contact</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6515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獲得更多顧客到你的網站上評論的方式</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29794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獲得更多顧客到你的網站上評論的方式</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8801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多數的企業老闆都很害怕</a:t>
            </a:r>
            <a:r>
              <a:rPr lang="en-US" altLang="zh-TW" dirty="0" smtClean="0">
                <a:latin typeface="Arial" pitchFamily="34" charset="0"/>
              </a:rPr>
              <a:t>“</a:t>
            </a:r>
            <a:r>
              <a:rPr lang="zh-TW" altLang="en-US" dirty="0" smtClean="0">
                <a:latin typeface="Arial" pitchFamily="34" charset="0"/>
              </a:rPr>
              <a:t>數碼行銷</a:t>
            </a:r>
            <a:r>
              <a:rPr lang="en-US" altLang="zh-TW" dirty="0" smtClean="0">
                <a:latin typeface="Arial" pitchFamily="34" charset="0"/>
              </a:rPr>
              <a:t>”</a:t>
            </a:r>
            <a:r>
              <a:rPr lang="zh-TW" altLang="en-US" dirty="0" smtClean="0">
                <a:latin typeface="Arial" pitchFamily="34" charset="0"/>
              </a:rPr>
              <a:t>這個名詞</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這提供了一個簡單的定義。只是利用數碼頻道來行銷</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859323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處理負評的方式</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164713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處理負評的方式</a:t>
            </a:r>
            <a:endParaRPr lang="en-US" altLang="zh-TW" dirty="0" smtClean="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930338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借力其他評論網站增加更多評論。大眾依據可信任的評論做出決定，所以如果你有更多的評論，對你越有幫助</a:t>
            </a:r>
            <a:r>
              <a:rPr lang="en-US" altLang="zh-TW" baseline="0" dirty="0" smtClean="0">
                <a:latin typeface="Arial" pitchFamily="34" charset="0"/>
              </a:rPr>
              <a:t>!</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468971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獲得更多正面評價的方式</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489771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以正面評價進行口碑行銷的方式</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92518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講</a:t>
            </a:r>
            <a:r>
              <a:rPr lang="zh-TW" altLang="en-US" dirty="0" smtClean="0">
                <a:latin typeface="Arial" pitchFamily="34" charset="0"/>
              </a:rPr>
              <a:t>到社交媒體，</a:t>
            </a:r>
            <a:r>
              <a:rPr lang="zh-TW" altLang="en-US" dirty="0" smtClean="0">
                <a:latin typeface="Arial" pitchFamily="34" charset="0"/>
              </a:rPr>
              <a:t>這是數碼行銷最主要的方式</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來看一下有多少消費者會依</a:t>
            </a:r>
            <a:r>
              <a:rPr lang="zh-TW" altLang="en-US" baseline="0" dirty="0" smtClean="0">
                <a:latin typeface="Arial" pitchFamily="34" charset="0"/>
              </a:rPr>
              <a:t>賴社交媒體做</a:t>
            </a:r>
            <a:r>
              <a:rPr lang="zh-TW" altLang="en-US" baseline="0" dirty="0" smtClean="0">
                <a:latin typeface="Arial" pitchFamily="34" charset="0"/>
              </a:rPr>
              <a:t>出參考和決定</a:t>
            </a:r>
            <a:endParaRPr lang="en-US" altLang="zh-TW" dirty="0" smtClean="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620542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這裡有幾個平台，但他們都不太一樣</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如果你想在其中幾個平台保持活躍，就要了解每個哪個平台最適合你，以及怎麼跟這個平台上的聽眾達到最好的互動</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522122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在你開始管理</a:t>
            </a:r>
            <a:r>
              <a:rPr lang="en-US" altLang="zh-TW" baseline="0" dirty="0" smtClean="0">
                <a:latin typeface="Arial" pitchFamily="34" charset="0"/>
              </a:rPr>
              <a:t>10</a:t>
            </a:r>
            <a:r>
              <a:rPr lang="zh-TW" altLang="en-US" baseline="0" dirty="0" smtClean="0">
                <a:latin typeface="Arial" pitchFamily="34" charset="0"/>
              </a:rPr>
              <a:t>個不同的網站的社群形象前，我們建議你挑選</a:t>
            </a:r>
            <a:r>
              <a:rPr lang="en-US" altLang="zh-TW" baseline="0" dirty="0" smtClean="0">
                <a:latin typeface="Arial" pitchFamily="34" charset="0"/>
              </a:rPr>
              <a:t>1-2</a:t>
            </a:r>
            <a:r>
              <a:rPr lang="zh-TW" altLang="en-US" baseline="0" dirty="0" smtClean="0">
                <a:latin typeface="Arial" pitchFamily="34" charset="0"/>
              </a:rPr>
              <a:t>個主要的平台</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大多數的人使用臉書，你可以從這個平台開始</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775719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我們現在來分享幾個貼好文的方式</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每個人都使</a:t>
            </a:r>
            <a:r>
              <a:rPr lang="zh-TW" altLang="en-US" baseline="0" dirty="0" smtClean="0">
                <a:latin typeface="Arial" pitchFamily="34" charset="0"/>
              </a:rPr>
              <a:t>用社交媒體，</a:t>
            </a:r>
            <a:r>
              <a:rPr lang="zh-TW" altLang="en-US" baseline="0" dirty="0" smtClean="0">
                <a:latin typeface="Arial" pitchFamily="34" charset="0"/>
              </a:rPr>
              <a:t>所以我們都知道我們想用什麼的內容與對方互動</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406721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自由發揮</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90219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eaLnBrk="1" hangingPunct="1">
              <a:buFontTx/>
              <a:buChar char="•"/>
            </a:pPr>
            <a:r>
              <a:rPr lang="zh-TW" altLang="en-US" dirty="0" smtClean="0">
                <a:latin typeface="Arial" pitchFamily="34" charset="0"/>
              </a:rPr>
              <a:t>講述重點</a:t>
            </a:r>
            <a:r>
              <a:rPr lang="en-US" altLang="zh-TW" dirty="0" smtClean="0">
                <a:latin typeface="Arial" pitchFamily="34" charset="0"/>
              </a:rPr>
              <a:t>:</a:t>
            </a: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在我們的日常生活中，我們都是網站的消費者。想想看，你都在哪裡看報紙、進行社交生活等等。</a:t>
            </a:r>
            <a:r>
              <a:rPr lang="en-US" altLang="zh-TW" baseline="0" dirty="0" smtClean="0">
                <a:latin typeface="Arial" pitchFamily="34" charset="0"/>
              </a:rPr>
              <a:t>  </a:t>
            </a: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你同意大家都在網路上找尋他們要的資料嗎</a:t>
            </a:r>
            <a:r>
              <a:rPr lang="en-US" altLang="zh-TW" baseline="0" dirty="0" smtClean="0">
                <a:latin typeface="Arial" pitchFamily="34" charset="0"/>
              </a:rPr>
              <a:t>?</a:t>
            </a: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在網路上做生意，企業老闆才能跟他們的顧客以及潛在顧客互動。</a:t>
            </a:r>
            <a:endParaRPr lang="en-US" altLang="zh-TW" baseline="0" dirty="0" smtClean="0">
              <a:latin typeface="Arial" pitchFamily="34" charset="0"/>
            </a:endParaRP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顧客都期待可以在網站上先瀏覽產品</a:t>
            </a:r>
            <a:endParaRPr lang="en-US" altLang="zh-TW" dirty="0" smtClean="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26741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對現場的企業老闆來說，這是最有幫助的</a:t>
            </a:r>
            <a:r>
              <a:rPr lang="en-US" altLang="zh-TW" baseline="0" dirty="0" smtClean="0">
                <a:latin typeface="Arial" pitchFamily="34" charset="0"/>
              </a:rPr>
              <a:t>!</a:t>
            </a:r>
          </a:p>
          <a:p>
            <a:pPr marL="177988" indent="-177988">
              <a:buFont typeface="Arial"/>
              <a:buChar char="•"/>
            </a:pPr>
            <a:r>
              <a:rPr lang="zh-TW" altLang="en-US" baseline="0" dirty="0" smtClean="0">
                <a:latin typeface="Arial" pitchFamily="34" charset="0"/>
              </a:rPr>
              <a:t>很多人感到困難的是</a:t>
            </a:r>
            <a:r>
              <a:rPr lang="en-US" altLang="zh-TW" baseline="0" dirty="0" smtClean="0">
                <a:latin typeface="Arial" pitchFamily="34" charset="0"/>
              </a:rPr>
              <a:t>”</a:t>
            </a:r>
            <a:r>
              <a:rPr lang="zh-TW" altLang="en-US" baseline="0" dirty="0" smtClean="0">
                <a:latin typeface="Arial" pitchFamily="34" charset="0"/>
              </a:rPr>
              <a:t>要貼什麼</a:t>
            </a:r>
            <a:r>
              <a:rPr lang="en-US" altLang="zh-TW" baseline="0" dirty="0" smtClean="0">
                <a:latin typeface="Arial" pitchFamily="34" charset="0"/>
              </a:rPr>
              <a:t>“</a:t>
            </a:r>
            <a:r>
              <a:rPr lang="zh-TW" altLang="en-US" baseline="0" dirty="0" smtClean="0">
                <a:latin typeface="Arial" pitchFamily="34" charset="0"/>
              </a:rPr>
              <a:t>。這可以給你一個簡單的貼文想法</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不要把你的社群平台當做一個</a:t>
            </a:r>
            <a:r>
              <a:rPr lang="en-US" altLang="zh-TW" baseline="0" dirty="0" smtClean="0">
                <a:latin typeface="Arial" pitchFamily="34" charset="0"/>
              </a:rPr>
              <a:t>24</a:t>
            </a:r>
            <a:r>
              <a:rPr lang="zh-TW" altLang="en-US" baseline="0" dirty="0" smtClean="0">
                <a:latin typeface="Arial" pitchFamily="34" charset="0"/>
              </a:rPr>
              <a:t>小時的事業</a:t>
            </a:r>
            <a:r>
              <a:rPr lang="zh-TW" altLang="en-US" baseline="0" dirty="0" smtClean="0">
                <a:latin typeface="Arial" pitchFamily="34" charset="0"/>
              </a:rPr>
              <a:t>。社交媒體應</a:t>
            </a:r>
            <a:r>
              <a:rPr lang="zh-TW" altLang="en-US" baseline="0" dirty="0" smtClean="0">
                <a:latin typeface="Arial" pitchFamily="34" charset="0"/>
              </a:rPr>
              <a:t>該就是用來社交且讓你的顧客願意跟你互動</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181038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關於社群策略的大綱</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看完這些以後</a:t>
            </a:r>
            <a:r>
              <a:rPr lang="en-US" baseline="0" dirty="0" smtClean="0">
                <a:latin typeface="Arial" pitchFamily="34" charset="0"/>
              </a:rPr>
              <a:t> – </a:t>
            </a:r>
            <a:r>
              <a:rPr lang="zh-TW" altLang="en-US" baseline="0" dirty="0" smtClean="0">
                <a:latin typeface="Arial" pitchFamily="34" charset="0"/>
              </a:rPr>
              <a:t>想想看你現在的社群形象並問問你自己</a:t>
            </a:r>
            <a:r>
              <a:rPr lang="en-US" altLang="zh-TW" baseline="0" dirty="0" smtClean="0">
                <a:latin typeface="Arial" pitchFamily="34" charset="0"/>
              </a:rPr>
              <a:t>“</a:t>
            </a:r>
            <a:r>
              <a:rPr lang="zh-TW" altLang="en-US" baseline="0" dirty="0" smtClean="0">
                <a:latin typeface="Arial" pitchFamily="34" charset="0"/>
              </a:rPr>
              <a:t>這樣夠嗎</a:t>
            </a:r>
            <a:r>
              <a:rPr lang="en-US" altLang="zh-TW" baseline="0" dirty="0" smtClean="0">
                <a:latin typeface="Arial" pitchFamily="34" charset="0"/>
              </a:rPr>
              <a:t>”?</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927246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另一個接觸你的顧客跟潛在顧客的最佳方式是電子郵件行銷</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電子郵件行銷功能是特別強大的，因為讀者一般來說都是</a:t>
            </a:r>
            <a:r>
              <a:rPr lang="en-US" altLang="zh-TW" baseline="0" dirty="0" smtClean="0">
                <a:latin typeface="Arial" pitchFamily="34" charset="0"/>
              </a:rPr>
              <a:t>”</a:t>
            </a:r>
            <a:r>
              <a:rPr lang="zh-TW" altLang="en-US" baseline="0" dirty="0" smtClean="0">
                <a:latin typeface="Arial" pitchFamily="34" charset="0"/>
              </a:rPr>
              <a:t>選擇性</a:t>
            </a:r>
            <a:r>
              <a:rPr lang="en-US" altLang="zh-TW" baseline="0" dirty="0" smtClean="0">
                <a:latin typeface="Arial" pitchFamily="34" charset="0"/>
              </a:rPr>
              <a:t>”</a:t>
            </a:r>
            <a:r>
              <a:rPr lang="zh-TW" altLang="en-US" baseline="0" dirty="0" smtClean="0">
                <a:latin typeface="Arial" pitchFamily="34" charset="0"/>
              </a:rPr>
              <a:t>的閱讀</a:t>
            </a:r>
            <a:endParaRPr lang="en-US" altLang="zh-TW" baseline="0" dirty="0" smtClean="0">
              <a:latin typeface="Arial" pitchFamily="34" charset="0"/>
            </a:endParaRPr>
          </a:p>
          <a:p>
            <a:pPr marL="177988" indent="-177988">
              <a:buFont typeface="Arial"/>
              <a:buChar char="•"/>
            </a:pPr>
            <a:r>
              <a:rPr lang="zh-TW" altLang="zh-TW" sz="1200" kern="1200" dirty="0" smtClean="0">
                <a:solidFill>
                  <a:schemeClr val="tx1"/>
                </a:solidFill>
                <a:effectLst/>
                <a:latin typeface="+mn-lt"/>
                <a:ea typeface="+mn-ea"/>
                <a:cs typeface="+mn-cs"/>
              </a:rPr>
              <a:t>因為大量郵件已經不敷使用，大部分人會支付月費針對電子郵件行銷活動執行不同的解決方案。</a:t>
            </a:r>
            <a:endParaRPr lang="en-US" altLang="zh-TW" sz="1200" kern="1200" dirty="0" smtClean="0">
              <a:solidFill>
                <a:schemeClr val="tx1"/>
              </a:solidFill>
              <a:effectLst/>
              <a:latin typeface="+mn-lt"/>
              <a:ea typeface="+mn-ea"/>
              <a:cs typeface="+mn-cs"/>
            </a:endParaRPr>
          </a:p>
          <a:p>
            <a:pPr marL="177988" indent="-177988">
              <a:buFont typeface="Arial"/>
              <a:buChar char="•"/>
            </a:pPr>
            <a:r>
              <a:rPr lang="zh-TW" altLang="zh-TW" sz="1200" kern="1200" dirty="0" smtClean="0">
                <a:solidFill>
                  <a:schemeClr val="tx1"/>
                </a:solidFill>
                <a:effectLst/>
                <a:latin typeface="+mn-lt"/>
                <a:ea typeface="+mn-ea"/>
                <a:cs typeface="+mn-cs"/>
              </a:rPr>
              <a:t>如果您透過您的電子郵件廠商發送大量郵件，這些訊息可能會變成垃圾郵件，這也是為什麼您需要獨特的電子郵件行銷解決方案。</a:t>
            </a:r>
            <a:endParaRPr lang="en-US" altLang="zh-TW" sz="1200" kern="1200" dirty="0" smtClean="0">
              <a:solidFill>
                <a:schemeClr val="tx1"/>
              </a:solidFill>
              <a:effectLst/>
              <a:latin typeface="+mn-lt"/>
              <a:ea typeface="+mn-ea"/>
              <a:cs typeface="+mn-cs"/>
            </a:endParaRPr>
          </a:p>
          <a:p>
            <a:pPr marL="177988" indent="-177988">
              <a:buFont typeface="Arial"/>
              <a:buChar char="•"/>
            </a:pPr>
            <a:r>
              <a:rPr lang="zh-TW" altLang="zh-TW" sz="1200" kern="1200" dirty="0" smtClean="0">
                <a:solidFill>
                  <a:schemeClr val="tx1"/>
                </a:solidFill>
                <a:effectLst/>
                <a:latin typeface="+mn-lt"/>
                <a:ea typeface="+mn-ea"/>
                <a:cs typeface="+mn-cs"/>
              </a:rPr>
              <a:t>要成功做好電子郵件行銷活動，有</a:t>
            </a:r>
            <a:r>
              <a:rPr lang="en-US" altLang="zh-TW" sz="1200" kern="1200" dirty="0" smtClean="0">
                <a:solidFill>
                  <a:schemeClr val="tx1"/>
                </a:solidFill>
                <a:effectLst/>
                <a:latin typeface="+mn-lt"/>
                <a:ea typeface="+mn-ea"/>
                <a:cs typeface="+mn-cs"/>
              </a:rPr>
              <a:t>3</a:t>
            </a:r>
            <a:r>
              <a:rPr lang="zh-TW" altLang="zh-TW" sz="1200" kern="1200" dirty="0" smtClean="0">
                <a:solidFill>
                  <a:schemeClr val="tx1"/>
                </a:solidFill>
                <a:effectLst/>
                <a:latin typeface="+mn-lt"/>
                <a:ea typeface="+mn-ea"/>
                <a:cs typeface="+mn-cs"/>
              </a:rPr>
              <a:t>個秘訣。</a:t>
            </a:r>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087642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b="1" u="sng" kern="1200" dirty="0" smtClean="0">
                <a:solidFill>
                  <a:schemeClr val="tx1"/>
                </a:solidFill>
                <a:effectLst/>
                <a:latin typeface="+mn-lt"/>
                <a:ea typeface="+mn-ea"/>
                <a:cs typeface="+mn-cs"/>
              </a:rPr>
              <a:t>講師筆記；</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最後，網站的分析或數據可以做為評估行銷規劃是否有效的依據。 </a:t>
            </a:r>
          </a:p>
          <a:p>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驚人的是，很少人評估他們的行銷規畫，卻導致花大錢在效益差的行銷活動，或沒有注挹更多的潛在有效益的行銷活動上。</a:t>
            </a:r>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在每天不同的時間點評估您的網站流量可以為您的整體行銷勾勒出大的方向。</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514144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83345" indent="-183345">
              <a:buFont typeface="Arial"/>
              <a:buChar char="•"/>
            </a:pPr>
            <a:r>
              <a:rPr lang="zh-TW" altLang="en-US" dirty="0" smtClean="0"/>
              <a:t>我們的解決方案提供專業、經濟實惠且有效的網上成效</a:t>
            </a:r>
            <a:r>
              <a:rPr lang="en-US" altLang="zh-TW" baseline="0" dirty="0" smtClean="0"/>
              <a:t> </a:t>
            </a:r>
          </a:p>
          <a:p>
            <a:pPr marL="183345" indent="-183345">
              <a:buFont typeface="Arial"/>
              <a:buChar char="•"/>
            </a:pPr>
            <a:r>
              <a:rPr lang="zh-TW" altLang="en-US" baseline="0" dirty="0" smtClean="0"/>
              <a:t>我們知道這些事情非常令人頭痛，因此我們很驕傲的說，我們提供您一個簡單的解決方案，讓您可以專注在更重要的事，例如你的生意</a:t>
            </a:r>
            <a:endParaRPr lang="en-US" altLang="zh-TW"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524779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marL="174669" indent="-174669">
              <a:buFont typeface="Arial"/>
              <a:buChar char="•"/>
            </a:pPr>
            <a:r>
              <a:rPr lang="zh-TW" altLang="en-US" dirty="0" smtClean="0">
                <a:latin typeface="Arial" pitchFamily="34" charset="0"/>
              </a:rPr>
              <a:t>我們的產品優勢</a:t>
            </a:r>
            <a:endParaRPr lang="en-US" dirty="0" smtClean="0">
              <a:latin typeface="Arial" pitchFamily="34" charset="0"/>
            </a:endParaRPr>
          </a:p>
          <a:p>
            <a:pPr marL="174669" indent="-174669">
              <a:buFont typeface="Arial"/>
              <a:buChar char="•"/>
            </a:pPr>
            <a:r>
              <a:rPr lang="zh-TW" altLang="en-US" dirty="0" smtClean="0">
                <a:latin typeface="Arial" pitchFamily="34" charset="0"/>
              </a:rPr>
              <a:t>比技術更重要，相較於說明產品特色，顧客更理解優勢為他們帶來的好處</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093682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zh" sz="1200" b="1" i="0" u="sng" dirty="0" smtClean="0">
                <a:solidFill>
                  <a:srgbClr val="000000"/>
                </a:solidFill>
                <a:ea typeface="Microsoft YaHei" panose="020B0503020204020204" pitchFamily="34" charset="-122"/>
              </a:rPr>
              <a:t>講師筆記：</a:t>
            </a:r>
          </a:p>
          <a:p>
            <a:pPr marL="178027" indent="-178027" defTabSz="949478">
              <a:buFont typeface="Arial"/>
              <a:buChar char="•"/>
              <a:defRPr/>
            </a:pPr>
            <a:r>
              <a:rPr lang="zh" sz="1200" b="0" i="0" dirty="0" smtClean="0">
                <a:solidFill>
                  <a:srgbClr val="000000"/>
                </a:solidFill>
                <a:ea typeface="Microsoft YaHei" panose="020B0503020204020204" pitchFamily="34" charset="-122"/>
              </a:rPr>
              <a:t>舊網站/新網站</a:t>
            </a:r>
          </a:p>
          <a:p>
            <a:pPr marL="178027" indent="-178027" defTabSz="949478">
              <a:buFont typeface="Arial"/>
              <a:buChar char="•"/>
              <a:defRPr/>
            </a:pPr>
            <a:r>
              <a:rPr lang="zh" sz="1200" b="0" i="0" dirty="0" smtClean="0">
                <a:solidFill>
                  <a:srgbClr val="000000"/>
                </a:solidFill>
                <a:ea typeface="Microsoft YaHei" panose="020B0503020204020204" pitchFamily="34" charset="-122"/>
              </a:rPr>
              <a:t>由於</a:t>
            </a:r>
            <a:r>
              <a:rPr lang="zh-TW" altLang="en-US" sz="1200" b="0" i="0" dirty="0" smtClean="0">
                <a:solidFill>
                  <a:srgbClr val="000000"/>
                </a:solidFill>
                <a:ea typeface="Microsoft YaHei" panose="020B0503020204020204" pitchFamily="34" charset="-122"/>
              </a:rPr>
              <a:t>網上</a:t>
            </a:r>
            <a:r>
              <a:rPr lang="zh" sz="1200" b="0" i="0" dirty="0" smtClean="0">
                <a:solidFill>
                  <a:srgbClr val="000000"/>
                </a:solidFill>
                <a:ea typeface="Microsoft YaHei" panose="020B0503020204020204" pitchFamily="34" charset="-122"/>
              </a:rPr>
              <a:t>報名、選課和搜尋課程都更方便，</a:t>
            </a:r>
            <a:r>
              <a:rPr lang="zh-TW" altLang="en-US" sz="1200" b="0" i="0" dirty="0" smtClean="0">
                <a:solidFill>
                  <a:srgbClr val="000000"/>
                </a:solidFill>
                <a:ea typeface="Microsoft YaHei" panose="020B0503020204020204" pitchFamily="34" charset="-122"/>
              </a:rPr>
              <a:t>網上</a:t>
            </a:r>
            <a:r>
              <a:rPr lang="zh" sz="1200" b="0" i="0" dirty="0" smtClean="0">
                <a:solidFill>
                  <a:srgbClr val="000000"/>
                </a:solidFill>
                <a:ea typeface="Microsoft YaHei" panose="020B0503020204020204" pitchFamily="34" charset="-122"/>
              </a:rPr>
              <a:t>能見度即帶來業績</a:t>
            </a:r>
          </a:p>
          <a:p>
            <a:pPr marL="178027" indent="-178027" defTabSz="949478">
              <a:buFont typeface="Arial"/>
              <a:buChar char="•"/>
              <a:defRPr/>
            </a:pPr>
            <a:r>
              <a:rPr lang="zh" sz="1200" b="0" i="0" dirty="0" smtClean="0">
                <a:solidFill>
                  <a:srgbClr val="000000"/>
                </a:solidFill>
                <a:ea typeface="Microsoft YaHei" panose="020B0503020204020204" pitchFamily="34" charset="-122"/>
              </a:rPr>
              <a:t>網站可回答大多數問題並讓消費者方便搜尋時，便節省了時間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188752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zh-TW" altLang="en-US" b="1" dirty="0" smtClean="0"/>
              <a:t>講師筆記</a:t>
            </a:r>
            <a:r>
              <a:rPr lang="en-US" altLang="zh-TW" b="1" dirty="0" smtClean="0"/>
              <a:t>:</a:t>
            </a:r>
          </a:p>
          <a:p>
            <a:pPr marL="178027" indent="-178027" defTabSz="949478">
              <a:buFont typeface="Arial"/>
              <a:buChar char="•"/>
              <a:defRPr/>
            </a:pPr>
            <a:r>
              <a:rPr lang="zh-TW" altLang="en-US" dirty="0" smtClean="0"/>
              <a:t>新網站</a:t>
            </a:r>
            <a:endParaRPr lang="en-US" altLang="zh-TW" dirty="0" smtClean="0"/>
          </a:p>
          <a:p>
            <a:pPr marL="178027" indent="-178027" defTabSz="949478">
              <a:buFont typeface="Arial"/>
              <a:buChar char="•"/>
              <a:defRPr/>
            </a:pPr>
            <a:r>
              <a:rPr lang="zh-TW" altLang="en-US" dirty="0" smtClean="0"/>
              <a:t>使用數碼行銷產品，做到更好得網站曝光</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310153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eaLnBrk="1" hangingPunct="1">
              <a:buFontTx/>
              <a:buChar char="•"/>
            </a:pPr>
            <a:r>
              <a:rPr lang="en-US" baseline="0" dirty="0" smtClean="0">
                <a:latin typeface="Arial" pitchFamily="34" charset="0"/>
              </a:rPr>
              <a:t> </a:t>
            </a:r>
            <a:r>
              <a:rPr lang="zh-TW" altLang="en-US" baseline="0" dirty="0" smtClean="0">
                <a:latin typeface="Arial" pitchFamily="34" charset="0"/>
              </a:rPr>
              <a:t>簡介網上行銷策略與一般網站的概念</a:t>
            </a:r>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062669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defTabSz="931774">
              <a:defRPr/>
            </a:pPr>
            <a:r>
              <a:rPr lang="zh-TW" altLang="en-US" b="1" dirty="0" smtClean="0"/>
              <a:t>講師筆記</a:t>
            </a:r>
            <a:r>
              <a:rPr lang="en-US" altLang="zh-TW" b="1" dirty="0" smtClean="0"/>
              <a:t>:</a:t>
            </a:r>
          </a:p>
          <a:p>
            <a:pPr marL="174708" indent="-174708" defTabSz="931774">
              <a:buFont typeface="Arial"/>
              <a:buChar char="•"/>
              <a:defRPr/>
            </a:pPr>
            <a:r>
              <a:rPr lang="zh-TW" altLang="en-US" dirty="0" smtClean="0"/>
              <a:t>這是簡介</a:t>
            </a:r>
            <a:r>
              <a:rPr lang="en-US" baseline="0" dirty="0" smtClean="0"/>
              <a:t> – </a:t>
            </a:r>
            <a:r>
              <a:rPr lang="zh-TW" altLang="en-US" baseline="0" dirty="0" smtClean="0"/>
              <a:t>目的是讓大家期待我們接下來講的內容</a:t>
            </a:r>
            <a:r>
              <a:rPr lang="en-US" baseline="0" dirty="0" smtClean="0"/>
              <a:t> </a:t>
            </a:r>
          </a:p>
          <a:p>
            <a:pPr marL="174708" indent="-174708" defTabSz="931774">
              <a:buFont typeface="Arial"/>
              <a:buChar char="•"/>
              <a:defRPr/>
            </a:pPr>
            <a:r>
              <a:rPr lang="zh-TW" altLang="en-US" baseline="0" dirty="0" smtClean="0"/>
              <a:t>簡單來說，涵蓋最大的主題</a:t>
            </a:r>
            <a:r>
              <a:rPr lang="en-US" baseline="0" dirty="0" smtClean="0"/>
              <a:t> “</a:t>
            </a:r>
            <a:r>
              <a:rPr lang="zh-TW" altLang="en-US" baseline="0" dirty="0" smtClean="0"/>
              <a:t>網站、行銷工具、無限支援、安全性</a:t>
            </a:r>
            <a:r>
              <a:rPr lang="en-US" baseline="0" dirty="0" smtClean="0"/>
              <a:t>  </a:t>
            </a:r>
          </a:p>
          <a:p>
            <a:pPr marL="174708" indent="-174708" defTabSz="931774">
              <a:buFont typeface="Arial"/>
              <a:buChar char="•"/>
              <a:defRPr/>
            </a:pPr>
            <a:r>
              <a:rPr lang="zh-TW" altLang="en-US" baseline="0" dirty="0" smtClean="0"/>
              <a:t>目的是以簡單的圖表展示</a:t>
            </a:r>
            <a:r>
              <a:rPr lang="en-US" baseline="0" dirty="0" smtClean="0"/>
              <a:t> –</a:t>
            </a:r>
            <a:r>
              <a:rPr lang="zh-TW" altLang="en-US" baseline="0" dirty="0" smtClean="0"/>
              <a:t> 包含我們的解決方案是什麼</a:t>
            </a:r>
            <a:r>
              <a:rPr lang="en-US" baseline="0" dirty="0" smtClean="0"/>
              <a:t> / </a:t>
            </a:r>
            <a:r>
              <a:rPr lang="zh-TW" altLang="en-US" baseline="0" dirty="0" smtClean="0"/>
              <a:t>逐漸灌輸產品信心</a:t>
            </a:r>
            <a:r>
              <a:rPr lang="en-US" baseline="0" dirty="0" smtClean="0"/>
              <a:t> </a:t>
            </a:r>
          </a:p>
          <a:p>
            <a:pPr marL="174708" indent="-174708" defTabSz="931774">
              <a:buFont typeface="Arial"/>
              <a:buChar char="•"/>
              <a:defRPr/>
            </a:pPr>
            <a:r>
              <a:rPr lang="zh-TW" altLang="en-US" baseline="0" dirty="0" smtClean="0"/>
              <a:t>花費一分鐘以內的時間說明</a:t>
            </a:r>
            <a:r>
              <a:rPr lang="en-US" baseline="0" dirty="0" smtClean="0"/>
              <a:t> – </a:t>
            </a:r>
            <a:r>
              <a:rPr lang="zh-TW" altLang="en-US" baseline="0" dirty="0" smtClean="0"/>
              <a:t>後面將說明細節</a:t>
            </a:r>
            <a:endParaRPr lang="en-US"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6334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網路就是現今的生活方式</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統計顯示，大家都依賴網路來做決定</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78750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315630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449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86493" tIns="43247" rIns="86493" bIns="43247"/>
          <a:lstStyle/>
          <a:p>
            <a:pPr defTabSz="931774">
              <a:defRPr/>
            </a:pPr>
            <a:r>
              <a:rPr lang="zh-TW" altLang="en-US" b="1" dirty="0" smtClean="0"/>
              <a:t>講師筆記</a:t>
            </a:r>
            <a:r>
              <a:rPr lang="en-US" altLang="zh-TW" b="1" dirty="0" smtClean="0"/>
              <a:t>:</a:t>
            </a:r>
          </a:p>
          <a:p>
            <a:pPr>
              <a:spcBef>
                <a:spcPts val="421"/>
              </a:spcBef>
              <a:buFont typeface="Times New Roman" pitchFamily="18" charset="0"/>
              <a:buChar char="•"/>
            </a:pPr>
            <a:r>
              <a:rPr lang="zh-TW" altLang="en-US" dirty="0" smtClean="0">
                <a:latin typeface="Arial" pitchFamily="34" charset="0"/>
                <a:ea typeface="MS Gothic" pitchFamily="49" charset="-128"/>
              </a:rPr>
              <a:t>很簡單吧</a:t>
            </a:r>
            <a:r>
              <a:rPr lang="en-US" altLang="zh-TW" dirty="0" smtClean="0">
                <a:latin typeface="Arial" pitchFamily="34" charset="0"/>
                <a:ea typeface="MS Gothic" pitchFamily="49" charset="-128"/>
              </a:rPr>
              <a:t>?</a:t>
            </a:r>
            <a:endParaRPr lang="zh-TW" dirty="0">
              <a:ea typeface="微軟正黑體" panose="020B0604030504040204" pitchFamily="34" charset="-120"/>
              <a:cs typeface="新細明體" charset="0"/>
            </a:endParaRPr>
          </a:p>
        </p:txBody>
      </p:sp>
    </p:spTree>
    <p:extLst>
      <p:ext uri="{BB962C8B-B14F-4D97-AF65-F5344CB8AC3E}">
        <p14:creationId xmlns:p14="http://schemas.microsoft.com/office/powerpoint/2010/main" val="1558213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1450" indent="-171450" eaLnBrk="1" hangingPunct="1">
              <a:buFont typeface="Arial" panose="020B0604020202020204" pitchFamily="34" charset="0"/>
              <a:buChar char="•"/>
            </a:pPr>
            <a:r>
              <a:rPr lang="zh-TW" altLang="en-US" dirty="0" smtClean="0">
                <a:latin typeface="Arial" pitchFamily="34" charset="0"/>
              </a:rPr>
              <a:t>網站設計和編輯網站是兩件事情</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由我們的設計中心幫您做一個客製化設計，讓您展現品牌力並在我們可編輯的平台上完成設計</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303386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1" u="sng" dirty="0" smtClean="0">
                <a:latin typeface="Arial" pitchFamily="34" charset="0"/>
              </a:rPr>
              <a:t>講師筆記</a:t>
            </a:r>
            <a:r>
              <a:rPr lang="en-US" b="1" u="sng" dirty="0" smtClean="0">
                <a:latin typeface="Arial" pitchFamily="34" charset="0"/>
              </a:rPr>
              <a:t>:</a:t>
            </a:r>
          </a:p>
          <a:p>
            <a:pPr marL="174708" indent="-174708">
              <a:buFont typeface="Arial"/>
              <a:buChar char="•"/>
            </a:pPr>
            <a:r>
              <a:rPr lang="zh-TW" altLang="en-US" dirty="0" smtClean="0">
                <a:latin typeface="Arial" pitchFamily="34" charset="0"/>
              </a:rPr>
              <a:t>這一張簡介</a:t>
            </a:r>
            <a:endParaRPr lang="en-US" dirty="0" smtClean="0">
              <a:latin typeface="Arial" pitchFamily="34" charset="0"/>
            </a:endParaRPr>
          </a:p>
          <a:p>
            <a:pPr marL="174708" indent="-174708">
              <a:buFont typeface="Arial"/>
              <a:buChar char="•"/>
            </a:pPr>
            <a:r>
              <a:rPr lang="zh-TW" altLang="en-US" dirty="0" smtClean="0">
                <a:latin typeface="Arial" pitchFamily="34" charset="0"/>
              </a:rPr>
              <a:t>我們的電子商務功能強大且容易使用</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43310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1" u="sng" dirty="0" smtClean="0">
                <a:latin typeface="Arial" pitchFamily="34" charset="0"/>
              </a:rPr>
              <a:t>講師筆記</a:t>
            </a:r>
            <a:r>
              <a:rPr lang="en-US" altLang="zh-TW" b="1" u="sng" dirty="0" smtClean="0">
                <a:latin typeface="Arial" pitchFamily="34" charset="0"/>
              </a:rPr>
              <a:t>:</a:t>
            </a:r>
          </a:p>
          <a:p>
            <a:pPr marL="174708" indent="-174708">
              <a:buFont typeface="Arial"/>
              <a:buChar char="•"/>
            </a:pPr>
            <a:r>
              <a:rPr lang="zh-TW" altLang="en-US" dirty="0" smtClean="0">
                <a:latin typeface="Arial" pitchFamily="34" charset="0"/>
              </a:rPr>
              <a:t>我們的電子商務功能強大</a:t>
            </a:r>
            <a:endParaRPr lang="en-US" altLang="zh-TW" dirty="0" smtClean="0">
              <a:latin typeface="Arial" pitchFamily="34" charset="0"/>
            </a:endParaRPr>
          </a:p>
          <a:p>
            <a:pPr marL="174708" indent="-174708">
              <a:buFont typeface="Arial"/>
              <a:buChar char="•"/>
            </a:pPr>
            <a:r>
              <a:rPr lang="zh-TW" altLang="en-US" dirty="0" smtClean="0">
                <a:latin typeface="Arial" pitchFamily="34" charset="0"/>
              </a:rPr>
              <a:t>它可以完成很多事情</a:t>
            </a:r>
            <a:endParaRPr lang="en-US" altLang="zh-TW" dirty="0" smtClean="0">
              <a:latin typeface="Arial" pitchFamily="34" charset="0"/>
            </a:endParaRPr>
          </a:p>
          <a:p>
            <a:pPr marL="174708" indent="-174708">
              <a:buFont typeface="Arial"/>
              <a:buChar char="•"/>
            </a:pPr>
            <a:r>
              <a:rPr lang="en-US" altLang="zh-TW" dirty="0" smtClean="0">
                <a:latin typeface="Arial" pitchFamily="34" charset="0"/>
              </a:rPr>
              <a:t>(</a:t>
            </a:r>
            <a:r>
              <a:rPr lang="zh-TW" altLang="en-US" dirty="0" smtClean="0">
                <a:latin typeface="Arial" pitchFamily="34" charset="0"/>
              </a:rPr>
              <a:t>分享一些你客戶的個人的經驗</a:t>
            </a:r>
            <a:r>
              <a:rPr lang="en-US" altLang="zh-TW" dirty="0" smtClean="0">
                <a:latin typeface="Arial" pitchFamily="34" charset="0"/>
              </a:rPr>
              <a:t>).</a:t>
            </a:r>
          </a:p>
          <a:p>
            <a:pPr marL="174708" indent="-174708">
              <a:buFont typeface="Arial"/>
              <a:buChar char="•"/>
            </a:pPr>
            <a:r>
              <a:rPr lang="zh-TW" altLang="en-US" dirty="0" smtClean="0">
                <a:latin typeface="Arial" pitchFamily="34" charset="0"/>
              </a:rPr>
              <a:t>以優勢與特色講述重點</a:t>
            </a:r>
            <a:endParaRPr lang="en-US" altLang="zh-TW" dirty="0" smtClean="0">
              <a:latin typeface="Arial" pitchFamily="34" charset="0"/>
            </a:endParaRPr>
          </a:p>
          <a:p>
            <a:pPr marL="174708" indent="-174708">
              <a:buFont typeface="Arial"/>
              <a:buChar char="•"/>
            </a:pPr>
            <a:r>
              <a:rPr lang="zh-TW" altLang="en-US" dirty="0" smtClean="0">
                <a:latin typeface="Arial" pitchFamily="34" charset="0"/>
              </a:rPr>
              <a:t>再次提醒，這是一個關於提供有效的網路效益。如果目前企業老闆的網站，沒有提供顧客評論或願望清單，這會是個有效益的網站嗎</a:t>
            </a:r>
            <a:r>
              <a:rPr lang="en-US" altLang="zh-TW" dirty="0" smtClean="0">
                <a:latin typeface="Arial" pitchFamily="34" charset="0"/>
              </a:rPr>
              <a:t>?</a:t>
            </a:r>
            <a:r>
              <a:rPr lang="zh-TW" altLang="en-US" dirty="0" smtClean="0">
                <a:latin typeface="Arial" pitchFamily="34" charset="0"/>
              </a:rPr>
              <a:t> 當然不是</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444691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zh-TW" altLang="en-US" b="1" dirty="0" smtClean="0"/>
              <a:t>講師筆記</a:t>
            </a:r>
            <a:r>
              <a:rPr lang="en-US" altLang="zh-TW" b="1" dirty="0" smtClean="0"/>
              <a:t>:</a:t>
            </a:r>
          </a:p>
          <a:p>
            <a:pPr marL="174708" indent="-174708" defTabSz="931774">
              <a:buFont typeface="Arial"/>
              <a:buChar char="•"/>
              <a:defRPr/>
            </a:pPr>
            <a:r>
              <a:rPr lang="zh-TW" altLang="en-US" baseline="0" dirty="0" smtClean="0"/>
              <a:t>目的是讓大家期待我們接下來講的內容</a:t>
            </a:r>
            <a:r>
              <a:rPr lang="en-US" altLang="zh-TW" baseline="0" dirty="0" smtClean="0"/>
              <a:t>. </a:t>
            </a:r>
          </a:p>
          <a:p>
            <a:pPr marL="174708" indent="-174708" defTabSz="931774">
              <a:buFont typeface="Arial"/>
              <a:buChar char="•"/>
              <a:defRPr/>
            </a:pPr>
            <a:r>
              <a:rPr lang="zh-TW" altLang="en-US" baseline="0" dirty="0" smtClean="0"/>
              <a:t>簡單來說，涵蓋最大的主題 “網站、行銷工具、無限支援、安全性  </a:t>
            </a:r>
          </a:p>
          <a:p>
            <a:pPr marL="174708" indent="-174708" defTabSz="931774">
              <a:buFont typeface="Arial"/>
              <a:buChar char="•"/>
              <a:defRPr/>
            </a:pPr>
            <a:r>
              <a:rPr lang="zh-TW" altLang="en-US" baseline="0" dirty="0" smtClean="0"/>
              <a:t>目的是以簡單的圖表展示 </a:t>
            </a:r>
            <a:r>
              <a:rPr lang="en-US" altLang="zh-TW" baseline="0" dirty="0" smtClean="0"/>
              <a:t>– </a:t>
            </a:r>
            <a:r>
              <a:rPr lang="zh-TW" altLang="en-US" baseline="0" dirty="0" smtClean="0"/>
              <a:t>包含我們的解決方案是什麼 </a:t>
            </a:r>
            <a:r>
              <a:rPr lang="en-US" altLang="zh-TW" baseline="0" dirty="0" smtClean="0"/>
              <a:t>/ </a:t>
            </a:r>
            <a:r>
              <a:rPr lang="zh-TW" altLang="en-US" baseline="0" dirty="0" smtClean="0"/>
              <a:t>逐漸灌輸產品信心 </a:t>
            </a:r>
          </a:p>
          <a:p>
            <a:pPr marL="174708" indent="-174708" defTabSz="931774">
              <a:buFont typeface="Arial"/>
              <a:buChar char="•"/>
              <a:defRPr/>
            </a:pPr>
            <a:r>
              <a:rPr lang="zh-TW" altLang="en-US" baseline="0" dirty="0" smtClean="0"/>
              <a:t>花費一分鐘以內的時間說明 </a:t>
            </a:r>
            <a:r>
              <a:rPr lang="en-US" altLang="zh-TW" baseline="0" dirty="0" smtClean="0"/>
              <a:t>– </a:t>
            </a:r>
            <a:r>
              <a:rPr lang="zh-TW" altLang="en-US" baseline="0" dirty="0" smtClean="0"/>
              <a:t>後面將說明細節</a:t>
            </a:r>
            <a:r>
              <a:rPr lang="en-US" altLang="zh-TW" baseline="0" dirty="0" smtClean="0"/>
              <a:t>!</a:t>
            </a:r>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563844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顧客有兩種方式可以進行他們的數碼行銷策略</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自行與技術支援合作完成或購買數碼行銷服務，讓我們的專業團隊來協助他們處理</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701014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31774">
              <a:defRPr/>
            </a:pPr>
            <a:r>
              <a:rPr lang="zh-TW" altLang="en-US" b="1" dirty="0" smtClean="0"/>
              <a:t>講師筆記</a:t>
            </a:r>
            <a:r>
              <a:rPr lang="zh-TW" altLang="en-US" b="1" dirty="0" smtClean="0">
                <a:latin typeface="新細明體"/>
                <a:ea typeface="新細明體"/>
              </a:rPr>
              <a:t>：</a:t>
            </a:r>
            <a:endParaRPr lang="en-US" altLang="zh-TW" b="1" dirty="0" smtClean="0"/>
          </a:p>
          <a:p>
            <a:pPr marL="177988" indent="-177988">
              <a:buFont typeface="Arial"/>
              <a:buChar char="•"/>
            </a:pPr>
            <a:r>
              <a:rPr lang="zh-TW" altLang="en-US" dirty="0" smtClean="0">
                <a:latin typeface="Arial" pitchFamily="34" charset="0"/>
              </a:rPr>
              <a:t>我們提供設計</a:t>
            </a:r>
            <a:r>
              <a:rPr lang="zh-TW" altLang="en-US" dirty="0" smtClean="0">
                <a:latin typeface="Arial" pitchFamily="34" charset="0"/>
              </a:rPr>
              <a:t>，社交媒體與</a:t>
            </a:r>
            <a:r>
              <a:rPr lang="zh-TW" altLang="en-US" dirty="0" smtClean="0">
                <a:latin typeface="Arial" pitchFamily="34" charset="0"/>
              </a:rPr>
              <a:t>數碼行銷的產品與服務。</a:t>
            </a:r>
            <a:r>
              <a:rPr lang="en-US" altLang="zh-TW" dirty="0" smtClean="0">
                <a:latin typeface="Arial" pitchFamily="34" charset="0"/>
              </a:rPr>
              <a:t> </a:t>
            </a:r>
          </a:p>
          <a:p>
            <a:pPr marL="177988" indent="-177988">
              <a:buFont typeface="Arial"/>
              <a:buChar char="•"/>
            </a:pPr>
            <a:r>
              <a:rPr lang="zh-TW" altLang="en-US" baseline="0" dirty="0" smtClean="0">
                <a:latin typeface="Arial" pitchFamily="34" charset="0"/>
              </a:rPr>
              <a:t>讓我們成為您在數碼行銷領域的得力助手，一起合作，共創成功的局面</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這</a:t>
            </a:r>
            <a:r>
              <a:rPr lang="zh-TW" altLang="en-US" dirty="0" smtClean="0"/>
              <a:t>不是一件很棒的事嗎</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070867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TW" altLang="en-US" b="1" dirty="0" smtClean="0"/>
              <a:t>講師筆記</a:t>
            </a:r>
            <a:r>
              <a:rPr lang="en-US" altLang="zh-TW" b="1" dirty="0" smtClean="0"/>
              <a:t>:</a:t>
            </a:r>
          </a:p>
          <a:p>
            <a:pPr marL="174708" indent="-174708" defTabSz="931774">
              <a:buFont typeface="Arial"/>
              <a:buChar char="•"/>
              <a:defRPr/>
            </a:pPr>
            <a:r>
              <a:rPr lang="zh-TW" altLang="en-US" baseline="0" dirty="0" smtClean="0"/>
              <a:t>自行發揮</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030357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TW" altLang="en-US" b="1" dirty="0" smtClean="0"/>
              <a:t>講師筆記</a:t>
            </a:r>
            <a:r>
              <a:rPr lang="en-US" b="1" dirty="0" smtClean="0"/>
              <a:t>:</a:t>
            </a:r>
          </a:p>
          <a:p>
            <a:pPr marL="174708" indent="-174708" defTabSz="931774">
              <a:buFont typeface="Arial"/>
              <a:buChar char="•"/>
              <a:defRPr/>
            </a:pPr>
            <a:r>
              <a:rPr lang="zh-TW" altLang="en-US" dirty="0" smtClean="0"/>
              <a:t>分享故事</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47879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為了與當今的市場連結，企業老闆需要一個完整的網上解決方案</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沒有完整的解決方案，他們將無法以有效的方式觸及消費者</a:t>
            </a:r>
            <a:endParaRPr lang="en-US" dirty="0"/>
          </a:p>
        </p:txBody>
      </p:sp>
      <p:sp>
        <p:nvSpPr>
          <p:cNvPr id="4" name="Slide Number Placeholder 3"/>
          <p:cNvSpPr>
            <a:spLocks noGrp="1"/>
          </p:cNvSpPr>
          <p:nvPr>
            <p:ph type="sldNum" sz="quarter" idx="10"/>
          </p:nvPr>
        </p:nvSpPr>
        <p:spPr/>
        <p:txBody>
          <a:bodyPr/>
          <a:lstStyle/>
          <a:p>
            <a:fld id="{3665B13D-478D-E643-831A-353A272A0ED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220169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en-US" b="0" u="none" baseline="0" dirty="0" smtClean="0">
                <a:latin typeface="Arial" pitchFamily="34" charset="0"/>
              </a:rPr>
              <a:t>B2B </a:t>
            </a:r>
            <a:r>
              <a:rPr lang="zh-TW" altLang="en-US" b="0" u="none" baseline="0" dirty="0" smtClean="0">
                <a:latin typeface="Arial" pitchFamily="34" charset="0"/>
              </a:rPr>
              <a:t>消費評量表</a:t>
            </a:r>
            <a:endParaRPr lang="en-US"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建立優惠顧客</a:t>
            </a:r>
            <a:r>
              <a:rPr lang="en-US" altLang="zh-TW" b="0" u="none" baseline="0" dirty="0" smtClean="0">
                <a:latin typeface="Arial" pitchFamily="34" charset="0"/>
              </a:rPr>
              <a:t>!</a:t>
            </a:r>
            <a:r>
              <a:rPr lang="en-US" b="0" u="none" baseline="0" dirty="0" smtClean="0">
                <a:latin typeface="Arial" pitchFamily="34" charset="0"/>
              </a:rPr>
              <a:t> </a:t>
            </a:r>
            <a:endParaRPr lang="en-US" dirty="0"/>
          </a:p>
        </p:txBody>
      </p:sp>
      <p:sp>
        <p:nvSpPr>
          <p:cNvPr id="4" name="Slide Number Placeholder 3"/>
          <p:cNvSpPr>
            <a:spLocks noGrp="1"/>
          </p:cNvSpPr>
          <p:nvPr>
            <p:ph type="sldNum" sz="quarter" idx="10"/>
          </p:nvPr>
        </p:nvSpPr>
        <p:spPr/>
        <p:txBody>
          <a:bodyPr/>
          <a:lstStyle/>
          <a:p>
            <a:fld id="{A1391B78-29F6-5549-AE47-ECBAAD8DE07E}"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154282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1" u="sng" dirty="0" smtClean="0">
                <a:latin typeface="Arial" pitchFamily="34" charset="0"/>
              </a:rPr>
              <a:t>講師筆記</a:t>
            </a:r>
            <a:r>
              <a:rPr lang="en-US" altLang="zh-TW" b="1" u="sng" dirty="0" smtClean="0">
                <a:latin typeface="Arial" pitchFamily="34" charset="0"/>
              </a:rPr>
              <a:t>:</a:t>
            </a:r>
          </a:p>
          <a:p>
            <a:pPr marL="177979" indent="-177979">
              <a:buFont typeface="Arial"/>
              <a:buChar char="•"/>
            </a:pPr>
            <a:r>
              <a:rPr lang="zh-TW" altLang="en-US" b="0" u="none" dirty="0" smtClean="0">
                <a:latin typeface="Arial" pitchFamily="34" charset="0"/>
              </a:rPr>
              <a:t>完成說明以後，以</a:t>
            </a:r>
            <a:r>
              <a:rPr lang="en-US" altLang="zh-TW" b="0" u="none" dirty="0" smtClean="0">
                <a:latin typeface="Arial" pitchFamily="34" charset="0"/>
              </a:rPr>
              <a:t>15</a:t>
            </a:r>
            <a:r>
              <a:rPr lang="zh-TW" altLang="en-US" b="0" u="none" dirty="0" smtClean="0">
                <a:latin typeface="Arial" pitchFamily="34" charset="0"/>
              </a:rPr>
              <a:t>分鐘諮詢做為立刻跟進</a:t>
            </a:r>
            <a:endParaRPr lang="en-US" altLang="zh-TW" b="0" u="none" dirty="0" smtClean="0">
              <a:latin typeface="Arial" pitchFamily="34" charset="0"/>
            </a:endParaRPr>
          </a:p>
          <a:p>
            <a:pPr marL="177979" indent="-177979">
              <a:buFont typeface="Arial"/>
              <a:buChar char="•"/>
            </a:pPr>
            <a:r>
              <a:rPr lang="en-US" altLang="zh-TW" b="0" u="none" dirty="0" smtClean="0">
                <a:latin typeface="Arial" pitchFamily="34" charset="0"/>
              </a:rPr>
              <a:t>15</a:t>
            </a:r>
            <a:r>
              <a:rPr lang="zh-TW" altLang="en-US" b="0" u="none" dirty="0" smtClean="0">
                <a:latin typeface="Arial" pitchFamily="34" charset="0"/>
              </a:rPr>
              <a:t>分鐘諮詢是一個提升會談品質的最佳方式</a:t>
            </a:r>
            <a:endParaRPr lang="en-US" altLang="zh-TW" b="0" u="none" baseline="0" dirty="0" smtClean="0">
              <a:latin typeface="Arial" pitchFamily="34" charset="0"/>
            </a:endParaRPr>
          </a:p>
          <a:p>
            <a:pPr marL="177979" indent="-177979">
              <a:buFont typeface="Arial"/>
              <a:buChar char="•"/>
            </a:pPr>
            <a:r>
              <a:rPr lang="zh-TW" altLang="en-US" b="0" u="none" baseline="0" dirty="0" smtClean="0">
                <a:latin typeface="Arial" pitchFamily="34" charset="0"/>
              </a:rPr>
              <a:t>目的不是用來展示你在網站或數碼行銷方面的專業，而是做一個</a:t>
            </a:r>
            <a:r>
              <a:rPr lang="en-US" altLang="zh-TW" b="0" u="none" baseline="0" dirty="0" smtClean="0">
                <a:latin typeface="Arial" pitchFamily="34" charset="0"/>
              </a:rPr>
              <a:t>”</a:t>
            </a:r>
            <a:r>
              <a:rPr lang="zh-TW" altLang="en-US" b="0" u="none" baseline="0" dirty="0" smtClean="0">
                <a:latin typeface="Arial" pitchFamily="34" charset="0"/>
              </a:rPr>
              <a:t>需求評估</a:t>
            </a:r>
            <a:r>
              <a:rPr lang="en-US" altLang="zh-TW" b="0" u="none" baseline="0" dirty="0" smtClean="0">
                <a:latin typeface="Arial" pitchFamily="34" charset="0"/>
              </a:rPr>
              <a:t>“</a:t>
            </a:r>
            <a:r>
              <a:rPr lang="zh-TW" altLang="en-US" b="0" u="none" baseline="0" dirty="0" smtClean="0">
                <a:latin typeface="Arial" pitchFamily="34" charset="0"/>
              </a:rPr>
              <a:t>。</a:t>
            </a:r>
            <a:r>
              <a:rPr lang="en-US" altLang="zh-TW" b="0" u="none" baseline="0" dirty="0" smtClean="0">
                <a:latin typeface="Arial" pitchFamily="34" charset="0"/>
              </a:rPr>
              <a:t>  </a:t>
            </a:r>
          </a:p>
          <a:p>
            <a:pPr marL="177979" indent="-177979">
              <a:buFont typeface="Arial"/>
              <a:buChar char="•"/>
            </a:pPr>
            <a:r>
              <a:rPr lang="zh-TW" altLang="en-US" b="0" u="none" baseline="0" dirty="0" smtClean="0">
                <a:latin typeface="Arial" pitchFamily="34" charset="0"/>
              </a:rPr>
              <a:t>從諮詢中所收集來的資訊，應該要轉交給產品專員，這樣一來，產品專員就可以更了解應該如何針對潛在對象進行銷售說明。</a:t>
            </a:r>
            <a:endParaRPr lang="en-US" altLang="zh-TW" b="0" u="none" baseline="0" dirty="0" smtClean="0">
              <a:latin typeface="Arial" pitchFamily="34" charset="0"/>
            </a:endParaRPr>
          </a:p>
          <a:p>
            <a:pPr marL="177979" indent="-177979">
              <a:buFont typeface="Arial"/>
              <a:buChar char="•"/>
            </a:pPr>
            <a:r>
              <a:rPr lang="zh-TW" altLang="en-US" b="0" u="none" baseline="0" dirty="0" smtClean="0">
                <a:latin typeface="Arial" pitchFamily="34" charset="0"/>
              </a:rPr>
              <a:t>你也可以在諮詢的時候，一起確認你要邀約的會談</a:t>
            </a:r>
            <a:endParaRPr lang="en-US" altLang="zh-TW" dirty="0" smtClean="0"/>
          </a:p>
          <a:p>
            <a:endParaRPr lang="en-US" b="1" u="sng" dirty="0" smtClean="0">
              <a:latin typeface="Arial" pitchFamily="34" charset="0"/>
            </a:endParaRP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014390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1" u="sng" dirty="0" smtClean="0">
                <a:latin typeface="Arial" pitchFamily="34" charset="0"/>
              </a:rPr>
              <a:t>講師筆記</a:t>
            </a:r>
            <a:r>
              <a:rPr lang="en-US" b="1" u="sng" dirty="0" smtClean="0">
                <a:latin typeface="Arial" pitchFamily="34" charset="0"/>
              </a:rPr>
              <a:t>:</a:t>
            </a:r>
          </a:p>
          <a:p>
            <a:pPr marL="177979" marR="0" indent="-177979" algn="l" defTabSz="457200" rtl="0" eaLnBrk="1" fontAlgn="auto" latinLnBrk="0" hangingPunct="1">
              <a:lnSpc>
                <a:spcPct val="100000"/>
              </a:lnSpc>
              <a:spcBef>
                <a:spcPts val="0"/>
              </a:spcBef>
              <a:spcAft>
                <a:spcPts val="0"/>
              </a:spcAft>
              <a:buClrTx/>
              <a:buSzTx/>
              <a:buFont typeface="Arial"/>
              <a:buChar char="•"/>
              <a:tabLst/>
              <a:defRPr/>
            </a:pPr>
            <a:r>
              <a:rPr lang="zh-TW" altLang="en-US" b="0" u="none" baseline="0" dirty="0" smtClean="0">
                <a:latin typeface="Arial" pitchFamily="34" charset="0"/>
              </a:rPr>
              <a:t>結語</a:t>
            </a:r>
            <a:endParaRPr lang="en-US" b="0" u="none" baseline="0" dirty="0" smtClean="0">
              <a:latin typeface="Arial" pitchFamily="34" charset="0"/>
            </a:endParaRPr>
          </a:p>
          <a:p>
            <a:pPr marL="177979" marR="0" indent="-177979" algn="l" defTabSz="457200" rtl="0" eaLnBrk="1" fontAlgn="auto" latinLnBrk="0" hangingPunct="1">
              <a:lnSpc>
                <a:spcPct val="100000"/>
              </a:lnSpc>
              <a:spcBef>
                <a:spcPts val="0"/>
              </a:spcBef>
              <a:spcAft>
                <a:spcPts val="0"/>
              </a:spcAft>
              <a:buClrTx/>
              <a:buSzTx/>
              <a:buFont typeface="Arial"/>
              <a:buChar char="•"/>
              <a:tabLst/>
              <a:defRPr/>
            </a:pPr>
            <a:r>
              <a:rPr lang="zh-TW" altLang="en-US" b="0" u="none" baseline="0" dirty="0" smtClean="0">
                <a:latin typeface="Arial" pitchFamily="34" charset="0"/>
              </a:rPr>
              <a:t>謝謝光臨</a:t>
            </a:r>
            <a:endParaRPr lang="en-US" b="0" u="none" baseline="0" dirty="0" smtClean="0">
              <a:latin typeface="Arial" pitchFamily="34" charset="0"/>
            </a:endParaRPr>
          </a:p>
          <a:p>
            <a:pPr marL="177979" marR="0" indent="-177979" algn="l" defTabSz="457200" rtl="0" eaLnBrk="1" fontAlgn="auto" latinLnBrk="0" hangingPunct="1">
              <a:lnSpc>
                <a:spcPct val="100000"/>
              </a:lnSpc>
              <a:spcBef>
                <a:spcPts val="0"/>
              </a:spcBef>
              <a:spcAft>
                <a:spcPts val="0"/>
              </a:spcAft>
              <a:buClrTx/>
              <a:buSzTx/>
              <a:buFont typeface="Arial"/>
              <a:buChar char="•"/>
              <a:tabLst/>
              <a:defRPr/>
            </a:pPr>
            <a:r>
              <a:rPr lang="zh-TW" altLang="en-US" b="0" u="none" baseline="0" dirty="0" smtClean="0">
                <a:latin typeface="Arial" pitchFamily="34" charset="0"/>
              </a:rPr>
              <a:t>我們希望這些資訊對您有所幫助</a:t>
            </a:r>
            <a:endParaRPr lang="en-US" b="0" u="none" baseline="0" dirty="0" smtClean="0">
              <a:latin typeface="Arial" pitchFamily="34" charset="0"/>
            </a:endParaRPr>
          </a:p>
          <a:p>
            <a:pPr marL="177979" marR="0" indent="-177979" algn="l" defTabSz="457200" rtl="0" eaLnBrk="1" fontAlgn="auto" latinLnBrk="0" hangingPunct="1">
              <a:lnSpc>
                <a:spcPct val="100000"/>
              </a:lnSpc>
              <a:spcBef>
                <a:spcPts val="0"/>
              </a:spcBef>
              <a:spcAft>
                <a:spcPts val="0"/>
              </a:spcAft>
              <a:buClrTx/>
              <a:buSzTx/>
              <a:buFont typeface="Arial"/>
              <a:buChar char="•"/>
              <a:tabLst/>
              <a:defRPr/>
            </a:pPr>
            <a:r>
              <a:rPr lang="zh-TW" altLang="en-US" b="0" u="none" baseline="0" dirty="0" smtClean="0">
                <a:latin typeface="Arial" pitchFamily="34" charset="0"/>
              </a:rPr>
              <a:t>我們希望能夠在數碼行銷策略上提供協助</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664862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利用這</a:t>
            </a:r>
            <a:r>
              <a:rPr lang="en-US" altLang="zh-TW" dirty="0" smtClean="0">
                <a:latin typeface="Arial" pitchFamily="34" charset="0"/>
              </a:rPr>
              <a:t>4</a:t>
            </a:r>
            <a:r>
              <a:rPr lang="zh-TW" altLang="en-US" dirty="0" smtClean="0">
                <a:latin typeface="Arial" pitchFamily="34" charset="0"/>
              </a:rPr>
              <a:t>點來檢視網站是否在最佳狀況</a:t>
            </a:r>
            <a:r>
              <a:rPr lang="en-US" baseline="0" dirty="0" smtClean="0">
                <a:latin typeface="Arial" pitchFamily="34" charset="0"/>
              </a:rPr>
              <a:t>: </a:t>
            </a:r>
            <a:r>
              <a:rPr lang="zh-TW" altLang="en-US" baseline="0" dirty="0" smtClean="0">
                <a:latin typeface="Arial" pitchFamily="34" charset="0"/>
              </a:rPr>
              <a:t>品牌、內容、使用者經驗和觀眾</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當你逐一觀看時，下一個動畫就會出現一些問題，你可以用來問你自己，你的網站設計是否得宜</a:t>
            </a:r>
            <a:endParaRPr lang="en-US" baseline="0" dirty="0" smtClean="0">
              <a:latin typeface="Arial" pitchFamily="34" charset="0"/>
            </a:endParaRP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11048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展示我們顧客的設計</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在右側，我們說明為什麼這樣的網站設計是有效的且可以達到效果</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05941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展示我們顧客的設計</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在右側，我們說明為什麼這樣的網站設計是有效的且可以達到效果</a:t>
            </a:r>
            <a:endParaRPr lang="en-US" altLang="zh-TW"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4886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0" u="none" dirty="0" smtClean="0">
                <a:latin typeface="Arial" pitchFamily="34" charset="0"/>
              </a:rPr>
              <a:t>說明有哪些部份是顧客困惑的地方</a:t>
            </a:r>
            <a:endParaRPr lang="en-US" altLang="zh-TW" b="0" u="none" dirty="0" smtClean="0">
              <a:latin typeface="Arial" pitchFamily="34" charset="0"/>
            </a:endParaRPr>
          </a:p>
          <a:p>
            <a:pPr marL="177988" indent="-177988">
              <a:buFont typeface="Arial"/>
              <a:buChar char="•"/>
            </a:pPr>
            <a:r>
              <a:rPr lang="zh-TW" altLang="en-US" b="0" u="none" baseline="0" dirty="0" smtClean="0">
                <a:latin typeface="Arial" pitchFamily="34" charset="0"/>
              </a:rPr>
              <a:t>企業老闆會對以下的部分感到吃重</a:t>
            </a:r>
            <a:r>
              <a:rPr lang="en-US" b="0" u="none" baseline="0" dirty="0" smtClean="0">
                <a:latin typeface="Arial" pitchFamily="34" charset="0"/>
              </a:rPr>
              <a:t>:</a:t>
            </a:r>
          </a:p>
          <a:p>
            <a:pPr marL="652622" lvl="1" indent="-177988">
              <a:buFont typeface="Arial"/>
              <a:buChar char="•"/>
            </a:pPr>
            <a:r>
              <a:rPr lang="zh-TW" altLang="en-US" b="0" u="none" baseline="0" dirty="0" smtClean="0">
                <a:latin typeface="Arial" pitchFamily="34" charset="0"/>
              </a:rPr>
              <a:t>他們都需要在這些地方上線</a:t>
            </a:r>
            <a:endParaRPr lang="en-US" b="0" u="none" baseline="0" dirty="0" smtClean="0">
              <a:latin typeface="Arial" pitchFamily="34" charset="0"/>
            </a:endParaRPr>
          </a:p>
          <a:p>
            <a:pPr marL="652622" lvl="1" indent="-177988">
              <a:buFont typeface="Arial"/>
              <a:buChar char="•"/>
            </a:pPr>
            <a:r>
              <a:rPr lang="zh-TW" altLang="en-US" b="0" u="none" baseline="0" dirty="0" smtClean="0">
                <a:latin typeface="Arial" pitchFamily="34" charset="0"/>
              </a:rPr>
              <a:t>他們都需要執行這些方案</a:t>
            </a:r>
            <a:endParaRPr lang="en-US" altLang="zh-TW" b="0" u="none" dirty="0" smtClean="0">
              <a:latin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b="0" u="none" baseline="0" dirty="0" smtClean="0">
                <a:latin typeface="Arial" pitchFamily="34" charset="0"/>
              </a:rPr>
              <a:t>不只是有一個網站，你需要網站流量</a:t>
            </a:r>
            <a:r>
              <a:rPr lang="en-US" altLang="zh-TW" b="0" u="none" baseline="0" dirty="0" smtClean="0">
                <a:latin typeface="Arial" pitchFamily="34" charset="0"/>
              </a:rPr>
              <a:t>!</a:t>
            </a:r>
            <a:endParaRPr lang="en-US" altLang="zh-TW"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06929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833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3247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535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8757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3882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02909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4099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7211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5188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35990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8667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09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3138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3634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7574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88303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1412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57929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42856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62213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5598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89890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0896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859744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69657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57006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88769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04344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30254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56680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5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26395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5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5870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5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43816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5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3300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75153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5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29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5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15973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5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04734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5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10628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5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7241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6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30858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6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74993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6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17936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6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66646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6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7177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3817287"/>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6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6058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6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42763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6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11368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6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4767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6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66285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7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56114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7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55413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7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6494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7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79329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3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0327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922122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19837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3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24002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69988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93938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1804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4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46712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0238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3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6590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6" name="Rectangle 6"/>
          <p:cNvSpPr>
            <a:spLocks noGrp="1"/>
          </p:cNvSpPr>
          <p:nvPr>
            <p:ph type="dt" sz="half" idx="10"/>
          </p:nvPr>
        </p:nvSpPr>
        <p:spPr/>
        <p:txBody>
          <a:bodyPr/>
          <a:lstStyle/>
          <a:p>
            <a:pPr algn="r"/>
            <a:endParaRPr lang="en-US" dirty="0">
              <a:solidFill>
                <a:prstClr val="black">
                  <a:tint val="75000"/>
                </a:prstClr>
              </a:solidFill>
            </a:endParaRPr>
          </a:p>
        </p:txBody>
      </p:sp>
      <p:sp>
        <p:nvSpPr>
          <p:cNvPr id="9" name="Rectangle 9"/>
          <p:cNvSpPr>
            <a:spLocks noGrp="1"/>
          </p:cNvSpPr>
          <p:nvPr>
            <p:ph type="ftr" sz="quarter" idx="12"/>
          </p:nvPr>
        </p:nvSpPr>
        <p:spPr/>
        <p:txBody>
          <a:bodyPr/>
          <a:lstStyle/>
          <a:p>
            <a:r>
              <a:rPr lang="en-US" dirty="0" smtClean="0">
                <a:solidFill>
                  <a:prstClr val="black">
                    <a:tint val="75000"/>
                  </a:prstClr>
                </a:solidFill>
              </a:rPr>
              <a:t>www.mawc411www.mawc411.com.com</a:t>
            </a:r>
            <a:endParaRPr lang="en-US" dirty="0">
              <a:solidFill>
                <a:prstClr val="black">
                  <a:tint val="75000"/>
                </a:prstClr>
              </a:solidFill>
            </a:endParaRPr>
          </a:p>
        </p:txBody>
      </p:sp>
    </p:spTree>
    <p:extLst>
      <p:ext uri="{BB962C8B-B14F-4D97-AF65-F5344CB8AC3E}">
        <p14:creationId xmlns:p14="http://schemas.microsoft.com/office/powerpoint/2010/main" val="1352816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4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2473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923323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4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7461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7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86795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7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26909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rgbClr val="146F64"/>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256626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7760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7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13893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7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33714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7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2088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8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94058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8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352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5961264"/>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8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94124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8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87035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8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81493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8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7382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8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5604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8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52352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8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97858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8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35810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9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961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9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1169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108497"/>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9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56275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9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12227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9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88295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9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40906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9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73917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9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36837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9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0456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9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92346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0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77704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0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5287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2017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10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67438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0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7076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0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39491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10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42420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0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07237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10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42166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0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48295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10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13712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1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0593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11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085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40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18522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11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67955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11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056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1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601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1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08237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11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73207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1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43600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1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16583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1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64330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2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61607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12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149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68326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12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87699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12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88758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12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07887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12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76056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2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00880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12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4437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12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98172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12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24335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13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32190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13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534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00959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13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955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13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58127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13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86931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13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12634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13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32573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13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2180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13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6059741"/>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13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03665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14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89375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14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4793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10915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14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08985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14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15681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4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5012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14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65883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14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76643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14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37327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14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57187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14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12509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15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02471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15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2216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17300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5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95379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15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76269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15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06050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15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71236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15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60416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15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02399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15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32523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15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15208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16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26617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16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9585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38626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16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01206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16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36654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16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79305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16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29136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16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40186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16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35984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16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48794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16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83415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17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73694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17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8107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59956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17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32450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17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83398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17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4411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17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6981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17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28543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17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61214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17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28394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17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09158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18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61747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18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253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95067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18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90428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18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08364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18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74633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18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46534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18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55177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18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2270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18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86292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18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09828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19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6222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19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0696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18689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19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1790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19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7613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19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48035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19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01252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19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14513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19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31609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19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36710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19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88206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20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70939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20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0422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59283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20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80466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20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252230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20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879458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20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35895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468900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984902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40"/>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4150764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9"/>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9"/>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980826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9"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1"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9197212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3337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349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90576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45570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108868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223576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844955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1" y="365126"/>
            <a:ext cx="2628900" cy="5811839"/>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1" y="365126"/>
            <a:ext cx="7734300" cy="5811839"/>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1E653FB-83FA-4E25-9543-721BB9B5D988}" type="datetimeFigureOut">
              <a:rPr lang="zh-TW" altLang="en-US">
                <a:solidFill>
                  <a:prstClr val="black">
                    <a:tint val="75000"/>
                  </a:prstClr>
                </a:solidFill>
              </a:rPr>
              <a:pPr/>
              <a:t>2018/10/5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BBB4CE4-5A3B-4121-A682-D4B747FBD6ED}" type="slidenum">
              <a:rPr lang="zh-TW" altLang="en-US">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699817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049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4650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148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7382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508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92416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2910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696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0944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2914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20901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8623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20153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01672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33353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2050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69344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59140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884597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70720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44138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7779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94259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45282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60758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47713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6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32658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618864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56092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715952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48587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547237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45269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354676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69119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71988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1155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36143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73299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800626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60896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777373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16848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0789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276936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61773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4240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5234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06912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834160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44901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1511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011927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userDrawn="1">
  <p:cSld name="5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10988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userDrawn="1">
  <p:cSld name="5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407157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userDrawn="1">
  <p:cSld name="5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06039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userDrawn="1">
  <p:cSld name="5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142683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userDrawn="1">
  <p:cSld name="5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19889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userDrawn="1">
  <p:cSld name="5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8275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561201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userDrawn="1">
  <p:cSld name="5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44650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userDrawn="1">
  <p:cSld name="5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319697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5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301566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userDrawn="1">
  <p:cSld name="6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90576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userDrawn="1">
  <p:cSld name="6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832440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userDrawn="1">
  <p:cSld name="6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84156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6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03037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userDrawn="1">
  <p:cSld name="6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46431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userDrawn="1">
  <p:cSld name="6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2190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userDrawn="1">
  <p:cSld name="6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8706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76823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userDrawn="1">
  <p:cSld name="6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3319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userDrawn="1">
  <p:cSld name="6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82993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userDrawn="1">
  <p:cSld name="6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37318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userDrawn="1">
  <p:cSld name="7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62424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userDrawn="1">
  <p:cSld name="7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561313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userDrawn="1">
  <p:cSld name="7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96708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userDrawn="1">
  <p:cSld name="7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073651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userDrawn="1">
  <p:cSld name="3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536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451520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userDrawn="1">
  <p:cSld name="3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5503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10427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6197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0248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93561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userDrawn="1">
  <p:cSld name="4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687139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410718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userDrawn="1">
  <p:cSld name="3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6007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6" name="Rectangle 6"/>
          <p:cNvSpPr>
            <a:spLocks noGrp="1"/>
          </p:cNvSpPr>
          <p:nvPr>
            <p:ph type="dt" sz="half" idx="10"/>
          </p:nvPr>
        </p:nvSpPr>
        <p:spPr/>
        <p:txBody>
          <a:bodyPr/>
          <a:lstStyle/>
          <a:p>
            <a:pPr algn="r"/>
            <a:endParaRPr lang="en-US" dirty="0">
              <a:solidFill>
                <a:prstClr val="black">
                  <a:tint val="75000"/>
                </a:prstClr>
              </a:solidFill>
            </a:endParaRPr>
          </a:p>
        </p:txBody>
      </p:sp>
      <p:sp>
        <p:nvSpPr>
          <p:cNvPr id="9" name="Rectangle 9"/>
          <p:cNvSpPr>
            <a:spLocks noGrp="1"/>
          </p:cNvSpPr>
          <p:nvPr>
            <p:ph type="ftr" sz="quarter" idx="12"/>
          </p:nvPr>
        </p:nvSpPr>
        <p:spPr/>
        <p:txBody>
          <a:bodyPr/>
          <a:lstStyle/>
          <a:p>
            <a:r>
              <a:rPr lang="en-US" dirty="0" smtClean="0">
                <a:solidFill>
                  <a:prstClr val="black">
                    <a:tint val="75000"/>
                  </a:prstClr>
                </a:solidFill>
              </a:rPr>
              <a:t>www.mawc411www.mawc411.com.com</a:t>
            </a:r>
            <a:endParaRPr lang="en-US" dirty="0">
              <a:solidFill>
                <a:prstClr val="black">
                  <a:tint val="75000"/>
                </a:prstClr>
              </a:solidFill>
            </a:endParaRPr>
          </a:p>
        </p:txBody>
      </p:sp>
    </p:spTree>
    <p:extLst>
      <p:ext uri="{BB962C8B-B14F-4D97-AF65-F5344CB8AC3E}">
        <p14:creationId xmlns:p14="http://schemas.microsoft.com/office/powerpoint/2010/main" val="15022259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userDrawn="1">
  <p:cSld name="4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221353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userDrawn="1">
  <p:cSld name="4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20787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userDrawn="1">
  <p:cSld name="7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7689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95102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userDrawn="1">
  <p:cSld name="7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835763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rgbClr val="146F64"/>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4651900"/>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76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6416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userDrawn="1">
  <p:cSld name="7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43842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userDrawn="1">
  <p:cSld name="7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65204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userDrawn="1">
  <p:cSld name="7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00634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8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96513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userDrawn="1">
  <p:cSld name="8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349116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userDrawn="1">
  <p:cSld name="8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230654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userDrawn="1">
  <p:cSld name="8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5991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9818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572905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userDrawn="1">
  <p:cSld name="8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64529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userDrawn="1">
  <p:cSld name="8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26958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userDrawn="1">
  <p:cSld name="8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419481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userDrawn="1">
  <p:cSld name="8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01208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userDrawn="1">
  <p:cSld name="8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796331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8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0321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userDrawn="1">
  <p:cSld name="9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56619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userDrawn="1">
  <p:cSld name="9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929966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userDrawn="1">
  <p:cSld name="9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115168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userDrawn="1">
  <p:cSld name="9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2695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876641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9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143690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userDrawn="1">
  <p:cSld name="9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031081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userDrawn="1">
  <p:cSld name="9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166004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userDrawn="1">
  <p:cSld name="9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723152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userDrawn="1">
  <p:cSld name="9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06785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userDrawn="1">
  <p:cSld name="9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310344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userDrawn="1">
  <p:cSld name="10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7633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userDrawn="1">
  <p:cSld name="10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966876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userDrawn="1">
  <p:cSld name="10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537913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userDrawn="1">
  <p:cSld name="10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9241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961476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userDrawn="1">
  <p:cSld name="10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415448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userDrawn="1">
  <p:cSld name="10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980295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userDrawn="1">
  <p:cSld name="10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897058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userDrawn="1">
  <p:cSld name="10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625241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userDrawn="1">
  <p:cSld name="10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523431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userDrawn="1">
  <p:cSld name="10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954683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userDrawn="1">
  <p:cSld name="11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374449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userDrawn="1">
  <p:cSld name="11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64983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userDrawn="1">
  <p:cSld name="11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769641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userDrawn="1">
  <p:cSld name="11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11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15095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userDrawn="1">
  <p:cSld name="11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207779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userDrawn="1">
  <p:cSld name="11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432332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userDrawn="1">
  <p:cSld name="11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54183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userDrawn="1">
  <p:cSld name="11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68387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userDrawn="1">
  <p:cSld name="11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355371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userDrawn="1">
  <p:cSld name="11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557714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userDrawn="1">
  <p:cSld name="12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814181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userDrawn="1">
  <p:cSld name="12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590262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userDrawn="1">
  <p:cSld name="12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37433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12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9795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680065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12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849267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userDrawn="1">
  <p:cSld name="12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96321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userDrawn="1">
  <p:cSld name="12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83835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12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761593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userDrawn="1">
  <p:cSld name="12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98190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userDrawn="1">
  <p:cSld name="12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464712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userDrawn="1">
  <p:cSld name="13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222200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userDrawn="1">
  <p:cSld name="13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242194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userDrawn="1">
  <p:cSld name="13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525641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userDrawn="1">
  <p:cSld name="13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2936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949923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userDrawn="1">
  <p:cSld name="13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96083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userDrawn="1">
  <p:cSld name="13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955189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userDrawn="1">
  <p:cSld name="13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482311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userDrawn="1">
  <p:cSld name="13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077447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userDrawn="1">
  <p:cSld name="13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38903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userDrawn="1">
  <p:cSld name="13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43884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userDrawn="1">
  <p:cSld name="14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507894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userDrawn="1">
  <p:cSld name="14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367515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userDrawn="1">
  <p:cSld name="14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172948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userDrawn="1">
  <p:cSld name="14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4389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6686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4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6398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userDrawn="1">
  <p:cSld name="14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88753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userDrawn="1">
  <p:cSld name="14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031598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userDrawn="1">
  <p:cSld name="14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323293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userDrawn="1">
  <p:cSld name="14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913299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userDrawn="1">
  <p:cSld name="14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205431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userDrawn="1">
  <p:cSld name="15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07876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userDrawn="1">
  <p:cSld name="15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681651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userDrawn="1">
  <p:cSld name="15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900028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userDrawn="1">
  <p:cSld name="15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331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02026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userDrawn="1">
  <p:cSld name="15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214878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userDrawn="1">
  <p:cSld name="15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508168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userDrawn="1">
  <p:cSld name="15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129122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userDrawn="1">
  <p:cSld name="15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343128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userDrawn="1">
  <p:cSld name="15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097142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userDrawn="1">
  <p:cSld name="15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443827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userDrawn="1">
  <p:cSld name="16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52674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userDrawn="1">
  <p:cSld name="16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307661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userDrawn="1">
  <p:cSld name="16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298884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userDrawn="1">
  <p:cSld name="16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2775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283055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16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79249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userDrawn="1">
  <p:cSld name="16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297376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userDrawn="1">
  <p:cSld name="16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46058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userDrawn="1">
  <p:cSld name="16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026253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userDrawn="1">
  <p:cSld name="16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327093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userDrawn="1">
  <p:cSld name="16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877307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17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190111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userDrawn="1">
  <p:cSld name="17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027501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userDrawn="1">
  <p:cSld name="17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71594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userDrawn="1">
  <p:cSld name="17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5373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298459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userDrawn="1">
  <p:cSld name="17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78009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userDrawn="1">
  <p:cSld name="17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84284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userDrawn="1">
  <p:cSld name="17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548368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userDrawn="1">
  <p:cSld name="17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848532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userDrawn="1">
  <p:cSld name="17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515916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userDrawn="1">
  <p:cSld name="17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450864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userDrawn="1">
  <p:cSld name="18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957184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18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52366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userDrawn="1">
  <p:cSld name="18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76960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userDrawn="1">
  <p:cSld name="18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8940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3050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1683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userDrawn="1">
  <p:cSld name="18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143029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userDrawn="1">
  <p:cSld name="18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19285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userDrawn="1">
  <p:cSld name="18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332185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userDrawn="1">
  <p:cSld name="18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64249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userDrawn="1">
  <p:cSld name="18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71538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userDrawn="1">
  <p:cSld name="18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705723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userDrawn="1">
  <p:cSld name="19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665057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userDrawn="1">
  <p:cSld name="19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104782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userDrawn="1">
  <p:cSld name="19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171691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userDrawn="1">
  <p:cSld name="19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6693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1891292"/>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userDrawn="1">
  <p:cSld name="19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137038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userDrawn="1">
  <p:cSld name="19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521040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userDrawn="1">
  <p:cSld name="196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870390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userDrawn="1">
  <p:cSld name="19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460007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userDrawn="1">
  <p:cSld name="198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379207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userDrawn="1">
  <p:cSld name="199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72674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userDrawn="1">
  <p:cSld name="200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944750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userDrawn="1">
  <p:cSld name="201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781458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userDrawn="1">
  <p:cSld name="20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584491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userDrawn="1">
  <p:cSld name="203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0313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8615243"/>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userDrawn="1">
  <p:cSld name="204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100661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userDrawn="1">
  <p:cSld name="205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5"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939587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377389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681223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1123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928117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910710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86848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29435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31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24247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661716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9497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73069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52247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16739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64295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480437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984693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08222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924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111614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174495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37198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5278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22228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25895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776752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570500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356479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4417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403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920326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7330" indent="0" algn="ctr">
              <a:buNone/>
              <a:defRPr>
                <a:solidFill>
                  <a:schemeClr val="tx1">
                    <a:tint val="75000"/>
                  </a:schemeClr>
                </a:solidFill>
              </a:defRPr>
            </a:lvl2pPr>
            <a:lvl3pPr marL="1214659" indent="0" algn="ctr">
              <a:buNone/>
              <a:defRPr>
                <a:solidFill>
                  <a:schemeClr val="tx1">
                    <a:tint val="75000"/>
                  </a:schemeClr>
                </a:solidFill>
              </a:defRPr>
            </a:lvl3pPr>
            <a:lvl4pPr marL="1821992" indent="0" algn="ctr">
              <a:buNone/>
              <a:defRPr>
                <a:solidFill>
                  <a:schemeClr val="tx1">
                    <a:tint val="75000"/>
                  </a:schemeClr>
                </a:solidFill>
              </a:defRPr>
            </a:lvl4pPr>
            <a:lvl5pPr marL="2429330" indent="0" algn="ctr">
              <a:buNone/>
              <a:defRPr>
                <a:solidFill>
                  <a:schemeClr val="tx1">
                    <a:tint val="75000"/>
                  </a:schemeClr>
                </a:solidFill>
              </a:defRPr>
            </a:lvl5pPr>
            <a:lvl6pPr marL="3036659" indent="0" algn="ctr">
              <a:buNone/>
              <a:defRPr>
                <a:solidFill>
                  <a:schemeClr val="tx1">
                    <a:tint val="75000"/>
                  </a:schemeClr>
                </a:solidFill>
              </a:defRPr>
            </a:lvl6pPr>
            <a:lvl7pPr marL="3643989" indent="0" algn="ctr">
              <a:buNone/>
              <a:defRPr>
                <a:solidFill>
                  <a:schemeClr val="tx1">
                    <a:tint val="75000"/>
                  </a:schemeClr>
                </a:solidFill>
              </a:defRPr>
            </a:lvl7pPr>
            <a:lvl8pPr marL="4251324" indent="0" algn="ctr">
              <a:buNone/>
              <a:defRPr>
                <a:solidFill>
                  <a:schemeClr val="tx1">
                    <a:tint val="75000"/>
                  </a:schemeClr>
                </a:solidFill>
              </a:defRPr>
            </a:lvl8pPr>
            <a:lvl9pPr marL="48586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667106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94686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26720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449"/>
            <a:ext cx="5384800" cy="3394075"/>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449"/>
            <a:ext cx="5384800" cy="3394075"/>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336878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197" b="1"/>
            </a:lvl1pPr>
            <a:lvl2pPr marL="607330" indent="0">
              <a:buNone/>
              <a:defRPr sz="2664" b="1"/>
            </a:lvl2pPr>
            <a:lvl3pPr marL="1214659" indent="0">
              <a:buNone/>
              <a:defRPr sz="2397" b="1"/>
            </a:lvl3pPr>
            <a:lvl4pPr marL="1821992" indent="0">
              <a:buNone/>
              <a:defRPr sz="2132" b="1"/>
            </a:lvl4pPr>
            <a:lvl5pPr marL="2429330" indent="0">
              <a:buNone/>
              <a:defRPr sz="2132" b="1"/>
            </a:lvl5pPr>
            <a:lvl6pPr marL="3036659" indent="0">
              <a:buNone/>
              <a:defRPr sz="2132" b="1"/>
            </a:lvl6pPr>
            <a:lvl7pPr marL="3643989" indent="0">
              <a:buNone/>
              <a:defRPr sz="2132" b="1"/>
            </a:lvl7pPr>
            <a:lvl8pPr marL="4251324" indent="0">
              <a:buNone/>
              <a:defRPr sz="2132" b="1"/>
            </a:lvl8pPr>
            <a:lvl9pPr marL="4858653" indent="0">
              <a:buNone/>
              <a:defRPr sz="2132"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7"/>
            </a:lvl1pPr>
            <a:lvl2pPr>
              <a:defRPr sz="2664"/>
            </a:lvl2pPr>
            <a:lvl3pPr>
              <a:defRPr sz="2397"/>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8" y="1535113"/>
            <a:ext cx="5389033" cy="639763"/>
          </a:xfrm>
        </p:spPr>
        <p:txBody>
          <a:bodyPr anchor="b"/>
          <a:lstStyle>
            <a:lvl1pPr marL="0" indent="0">
              <a:buNone/>
              <a:defRPr sz="3197" b="1"/>
            </a:lvl1pPr>
            <a:lvl2pPr marL="607330" indent="0">
              <a:buNone/>
              <a:defRPr sz="2664" b="1"/>
            </a:lvl2pPr>
            <a:lvl3pPr marL="1214659" indent="0">
              <a:buNone/>
              <a:defRPr sz="2397" b="1"/>
            </a:lvl3pPr>
            <a:lvl4pPr marL="1821992" indent="0">
              <a:buNone/>
              <a:defRPr sz="2132" b="1"/>
            </a:lvl4pPr>
            <a:lvl5pPr marL="2429330" indent="0">
              <a:buNone/>
              <a:defRPr sz="2132" b="1"/>
            </a:lvl5pPr>
            <a:lvl6pPr marL="3036659" indent="0">
              <a:buNone/>
              <a:defRPr sz="2132" b="1"/>
            </a:lvl6pPr>
            <a:lvl7pPr marL="3643989" indent="0">
              <a:buNone/>
              <a:defRPr sz="2132" b="1"/>
            </a:lvl7pPr>
            <a:lvl8pPr marL="4251324" indent="0">
              <a:buNone/>
              <a:defRPr sz="2132" b="1"/>
            </a:lvl8pPr>
            <a:lvl9pPr marL="4858653" indent="0">
              <a:buNone/>
              <a:defRPr sz="2132" b="1"/>
            </a:lvl9pPr>
          </a:lstStyle>
          <a:p>
            <a:pPr lvl="0"/>
            <a:r>
              <a:rPr lang="en-US"/>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3197"/>
            </a:lvl1pPr>
            <a:lvl2pPr>
              <a:defRPr sz="2664"/>
            </a:lvl2pPr>
            <a:lvl3pPr>
              <a:defRPr sz="2397"/>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768777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450649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092685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372"/>
            <a:ext cx="4011084" cy="1162051"/>
          </a:xfr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3"/>
            </a:lvl1pPr>
            <a:lvl2pPr>
              <a:defRPr sz="3729"/>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427"/>
            <a:ext cx="4011084" cy="4691063"/>
          </a:xfrm>
        </p:spPr>
        <p:txBody>
          <a:bodyPr/>
          <a:lstStyle>
            <a:lvl1pPr marL="0" indent="0">
              <a:buNone/>
              <a:defRPr sz="1865"/>
            </a:lvl1pPr>
            <a:lvl2pPr marL="607330" indent="0">
              <a:buNone/>
              <a:defRPr sz="1599"/>
            </a:lvl2pPr>
            <a:lvl3pPr marL="1214659" indent="0">
              <a:buNone/>
              <a:defRPr sz="1332"/>
            </a:lvl3pPr>
            <a:lvl4pPr marL="1821992" indent="0">
              <a:buNone/>
              <a:defRPr sz="1199"/>
            </a:lvl4pPr>
            <a:lvl5pPr marL="2429330" indent="0">
              <a:buNone/>
              <a:defRPr sz="1199"/>
            </a:lvl5pPr>
            <a:lvl6pPr marL="3036659" indent="0">
              <a:buNone/>
              <a:defRPr sz="1199"/>
            </a:lvl6pPr>
            <a:lvl7pPr marL="3643989" indent="0">
              <a:buNone/>
              <a:defRPr sz="1199"/>
            </a:lvl7pPr>
            <a:lvl8pPr marL="4251324" indent="0">
              <a:buNone/>
              <a:defRPr sz="1199"/>
            </a:lvl8pPr>
            <a:lvl9pPr marL="4858653"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893556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7330" indent="0">
              <a:buNone/>
              <a:defRPr sz="3729"/>
            </a:lvl2pPr>
            <a:lvl3pPr marL="1214659" indent="0">
              <a:buNone/>
              <a:defRPr sz="3197"/>
            </a:lvl3pPr>
            <a:lvl4pPr marL="1821992" indent="0">
              <a:buNone/>
              <a:defRPr sz="2664"/>
            </a:lvl4pPr>
            <a:lvl5pPr marL="2429330" indent="0">
              <a:buNone/>
              <a:defRPr sz="2664"/>
            </a:lvl5pPr>
            <a:lvl6pPr marL="3036659" indent="0">
              <a:buNone/>
              <a:defRPr sz="2664"/>
            </a:lvl6pPr>
            <a:lvl7pPr marL="3643989" indent="0">
              <a:buNone/>
              <a:defRPr sz="2664"/>
            </a:lvl7pPr>
            <a:lvl8pPr marL="4251324" indent="0">
              <a:buNone/>
              <a:defRPr sz="2664"/>
            </a:lvl8pPr>
            <a:lvl9pPr marL="4858653" indent="0">
              <a:buNone/>
              <a:defRPr sz="2664"/>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5"/>
            </a:lvl1pPr>
            <a:lvl2pPr marL="607330" indent="0">
              <a:buNone/>
              <a:defRPr sz="1599"/>
            </a:lvl2pPr>
            <a:lvl3pPr marL="1214659" indent="0">
              <a:buNone/>
              <a:defRPr sz="1332"/>
            </a:lvl3pPr>
            <a:lvl4pPr marL="1821992" indent="0">
              <a:buNone/>
              <a:defRPr sz="1199"/>
            </a:lvl4pPr>
            <a:lvl5pPr marL="2429330" indent="0">
              <a:buNone/>
              <a:defRPr sz="1199"/>
            </a:lvl5pPr>
            <a:lvl6pPr marL="3036659" indent="0">
              <a:buNone/>
              <a:defRPr sz="1199"/>
            </a:lvl6pPr>
            <a:lvl7pPr marL="3643989" indent="0">
              <a:buNone/>
              <a:defRPr sz="1199"/>
            </a:lvl7pPr>
            <a:lvl8pPr marL="4251324" indent="0">
              <a:buNone/>
              <a:defRPr sz="1199"/>
            </a:lvl8pPr>
            <a:lvl9pPr marL="4858653"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67458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7760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566548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673"/>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673"/>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570527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1" y="7449"/>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121472" tIns="60736" rIns="121472" bIns="60736" anchor="ctr"/>
          <a:lstStyle/>
          <a:p>
            <a:pPr algn="ctr" defTabSz="607330"/>
            <a:endParaRPr lang="en-US" sz="2397"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2941" algn="r">
              <a:defRPr sz="2664"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121472" tIns="60736" rIns="121472" bIns="60736" anchor="ctr"/>
          <a:lstStyle/>
          <a:p>
            <a:pPr algn="ctr" defTabSz="607330"/>
            <a:endParaRPr lang="en-US" sz="2397" dirty="0">
              <a:solidFill>
                <a:prstClr val="black"/>
              </a:solidFill>
            </a:endParaRPr>
          </a:p>
        </p:txBody>
      </p:sp>
      <p:sp>
        <p:nvSpPr>
          <p:cNvPr id="16" name="Rectangle 11"/>
          <p:cNvSpPr>
            <a:spLocks noGrp="1"/>
          </p:cNvSpPr>
          <p:nvPr>
            <p:ph sz="quarter" idx="15"/>
          </p:nvPr>
        </p:nvSpPr>
        <p:spPr>
          <a:xfrm>
            <a:off x="406400" y="914652"/>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715922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1" y="7449"/>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121472" tIns="60736" rIns="121472" bIns="60736" anchor="ctr"/>
          <a:lstStyle/>
          <a:p>
            <a:pPr algn="ctr" defTabSz="607330"/>
            <a:endParaRPr lang="en-US" sz="2397"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2941" algn="r">
              <a:defRPr sz="2664"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121472" tIns="60736" rIns="121472" bIns="60736" anchor="ctr"/>
          <a:lstStyle/>
          <a:p>
            <a:pPr algn="ctr" defTabSz="607330"/>
            <a:endParaRPr lang="en-US" sz="2397"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7189" y="6432149"/>
            <a:ext cx="1265439" cy="425851"/>
          </a:xfrm>
          <a:prstGeom prst="rect">
            <a:avLst/>
          </a:prstGeom>
        </p:spPr>
      </p:pic>
      <p:sp>
        <p:nvSpPr>
          <p:cNvPr id="16" name="Rectangle 11"/>
          <p:cNvSpPr>
            <a:spLocks noGrp="1"/>
          </p:cNvSpPr>
          <p:nvPr>
            <p:ph sz="quarter" idx="15"/>
          </p:nvPr>
        </p:nvSpPr>
        <p:spPr>
          <a:xfrm>
            <a:off x="406400" y="914652"/>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40589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4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077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0791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a:prstGeom prst="rect">
            <a:avLst/>
          </a:prstGeo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7803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023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334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91458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10/5/2018</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8810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63" indent="0" algn="ctr">
              <a:buNone/>
              <a:defRPr>
                <a:solidFill>
                  <a:schemeClr val="tx1">
                    <a:tint val="75000"/>
                  </a:schemeClr>
                </a:solidFill>
              </a:defRPr>
            </a:lvl2pPr>
            <a:lvl3pPr marL="1218750" indent="0" algn="ctr">
              <a:buNone/>
              <a:defRPr>
                <a:solidFill>
                  <a:schemeClr val="tx1">
                    <a:tint val="75000"/>
                  </a:schemeClr>
                </a:solidFill>
              </a:defRPr>
            </a:lvl3pPr>
            <a:lvl4pPr marL="1828120" indent="0" algn="ctr">
              <a:buNone/>
              <a:defRPr>
                <a:solidFill>
                  <a:schemeClr val="tx1">
                    <a:tint val="75000"/>
                  </a:schemeClr>
                </a:solidFill>
              </a:defRPr>
            </a:lvl4pPr>
            <a:lvl5pPr marL="2437498" indent="0" algn="ctr">
              <a:buNone/>
              <a:defRPr>
                <a:solidFill>
                  <a:schemeClr val="tx1">
                    <a:tint val="75000"/>
                  </a:schemeClr>
                </a:solidFill>
              </a:defRPr>
            </a:lvl5pPr>
            <a:lvl6pPr marL="3046860" indent="0" algn="ctr">
              <a:buNone/>
              <a:defRPr>
                <a:solidFill>
                  <a:schemeClr val="tx1">
                    <a:tint val="75000"/>
                  </a:schemeClr>
                </a:solidFill>
              </a:defRPr>
            </a:lvl6pPr>
            <a:lvl7pPr marL="3656223" indent="0" algn="ctr">
              <a:buNone/>
              <a:defRPr>
                <a:solidFill>
                  <a:schemeClr val="tx1">
                    <a:tint val="75000"/>
                  </a:schemeClr>
                </a:solidFill>
              </a:defRPr>
            </a:lvl7pPr>
            <a:lvl8pPr marL="4265600" indent="0" algn="ctr">
              <a:buNone/>
              <a:defRPr>
                <a:solidFill>
                  <a:schemeClr val="tx1">
                    <a:tint val="75000"/>
                  </a:schemeClr>
                </a:solidFill>
              </a:defRPr>
            </a:lvl8pPr>
            <a:lvl9pPr marL="48749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70309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19654817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363" indent="0">
              <a:buNone/>
              <a:defRPr sz="2400">
                <a:solidFill>
                  <a:schemeClr val="tx1">
                    <a:tint val="75000"/>
                  </a:schemeClr>
                </a:solidFill>
              </a:defRPr>
            </a:lvl2pPr>
            <a:lvl3pPr marL="1218750" indent="0">
              <a:buNone/>
              <a:defRPr sz="2133">
                <a:solidFill>
                  <a:schemeClr val="tx1">
                    <a:tint val="75000"/>
                  </a:schemeClr>
                </a:solidFill>
              </a:defRPr>
            </a:lvl3pPr>
            <a:lvl4pPr marL="1828120" indent="0">
              <a:buNone/>
              <a:defRPr sz="1867">
                <a:solidFill>
                  <a:schemeClr val="tx1">
                    <a:tint val="75000"/>
                  </a:schemeClr>
                </a:solidFill>
              </a:defRPr>
            </a:lvl4pPr>
            <a:lvl5pPr marL="2437498" indent="0">
              <a:buNone/>
              <a:defRPr sz="1867">
                <a:solidFill>
                  <a:schemeClr val="tx1">
                    <a:tint val="75000"/>
                  </a:schemeClr>
                </a:solidFill>
              </a:defRPr>
            </a:lvl5pPr>
            <a:lvl6pPr marL="3046860" indent="0">
              <a:buNone/>
              <a:defRPr sz="1867">
                <a:solidFill>
                  <a:schemeClr val="tx1">
                    <a:tint val="75000"/>
                  </a:schemeClr>
                </a:solidFill>
              </a:defRPr>
            </a:lvl6pPr>
            <a:lvl7pPr marL="3656223" indent="0">
              <a:buNone/>
              <a:defRPr sz="1867">
                <a:solidFill>
                  <a:schemeClr val="tx1">
                    <a:tint val="75000"/>
                  </a:schemeClr>
                </a:solidFill>
              </a:defRPr>
            </a:lvl7pPr>
            <a:lvl8pPr marL="4265600" indent="0">
              <a:buNone/>
              <a:defRPr sz="1867">
                <a:solidFill>
                  <a:schemeClr val="tx1">
                    <a:tint val="75000"/>
                  </a:schemeClr>
                </a:solidFill>
              </a:defRPr>
            </a:lvl8pPr>
            <a:lvl9pPr marL="4874971"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227058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710221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3"/>
          </a:xfrm>
        </p:spPr>
        <p:txBody>
          <a:bodyPr anchor="b"/>
          <a:lstStyle>
            <a:lvl1pPr marL="0" indent="0">
              <a:buNone/>
              <a:defRPr sz="3200"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926468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417352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2404513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7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75009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5083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363" indent="0">
              <a:buNone/>
              <a:defRPr sz="3733"/>
            </a:lvl2pPr>
            <a:lvl3pPr marL="1218750" indent="0">
              <a:buNone/>
              <a:defRPr sz="3200"/>
            </a:lvl3pPr>
            <a:lvl4pPr marL="1828120" indent="0">
              <a:buNone/>
              <a:defRPr sz="2667"/>
            </a:lvl4pPr>
            <a:lvl5pPr marL="2437498" indent="0">
              <a:buNone/>
              <a:defRPr sz="2667"/>
            </a:lvl5pPr>
            <a:lvl6pPr marL="3046860" indent="0">
              <a:buNone/>
              <a:defRPr sz="2667"/>
            </a:lvl6pPr>
            <a:lvl7pPr marL="3656223" indent="0">
              <a:buNone/>
              <a:defRPr sz="2667"/>
            </a:lvl7pPr>
            <a:lvl8pPr marL="4265600" indent="0">
              <a:buNone/>
              <a:defRPr sz="2667"/>
            </a:lvl8pPr>
            <a:lvl9pPr marL="4874971" indent="0">
              <a:buNone/>
              <a:defRPr sz="2667"/>
            </a:lvl9pPr>
          </a:lstStyle>
          <a:p>
            <a:endParaRPr lang="en-US"/>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0030374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8648373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1874137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ectangle 2"/>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817632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endParaRPr lang="en-US" sz="1867" dirty="0">
              <a:solidFill>
                <a:prstClr val="white"/>
              </a:solidFill>
            </a:endParaRPr>
          </a:p>
        </p:txBody>
      </p:sp>
    </p:spTree>
    <p:extLst>
      <p:ext uri="{BB962C8B-B14F-4D97-AF65-F5344CB8AC3E}">
        <p14:creationId xmlns:p14="http://schemas.microsoft.com/office/powerpoint/2010/main" val="490776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endParaRPr lang="en-US" sz="1867" dirty="0">
              <a:solidFill>
                <a:prstClr val="white"/>
              </a:solidFill>
            </a:endParaRPr>
          </a:p>
        </p:txBody>
      </p:sp>
    </p:spTree>
    <p:extLst>
      <p:ext uri="{BB962C8B-B14F-4D97-AF65-F5344CB8AC3E}">
        <p14:creationId xmlns:p14="http://schemas.microsoft.com/office/powerpoint/2010/main" val="3219196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endParaRPr lang="en-US" sz="1867" dirty="0">
              <a:solidFill>
                <a:prstClr val="white"/>
              </a:solidFill>
            </a:endParaRPr>
          </a:p>
        </p:txBody>
      </p:sp>
    </p:spTree>
    <p:extLst>
      <p:ext uri="{BB962C8B-B14F-4D97-AF65-F5344CB8AC3E}">
        <p14:creationId xmlns:p14="http://schemas.microsoft.com/office/powerpoint/2010/main" val="4252842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122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286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01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9952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686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715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176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51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361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307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496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252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476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7030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1002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45876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7598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4663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11186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45215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4146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43942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92883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6540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96360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3.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2.png"/><Relationship Id="rId2" Type="http://schemas.openxmlformats.org/officeDocument/2006/relationships/slideLayout" Target="../slideLayouts/slideLayout63.xml"/><Relationship Id="rId16" Type="http://schemas.openxmlformats.org/officeDocument/2006/relationships/theme" Target="../theme/theme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93.xml"/><Relationship Id="rId21" Type="http://schemas.openxmlformats.org/officeDocument/2006/relationships/slideLayout" Target="../slideLayouts/slideLayout97.xml"/><Relationship Id="rId42" Type="http://schemas.openxmlformats.org/officeDocument/2006/relationships/slideLayout" Target="../slideLayouts/slideLayout118.xml"/><Relationship Id="rId63" Type="http://schemas.openxmlformats.org/officeDocument/2006/relationships/slideLayout" Target="../slideLayouts/slideLayout139.xml"/><Relationship Id="rId84" Type="http://schemas.openxmlformats.org/officeDocument/2006/relationships/slideLayout" Target="../slideLayouts/slideLayout160.xml"/><Relationship Id="rId138" Type="http://schemas.openxmlformats.org/officeDocument/2006/relationships/slideLayout" Target="../slideLayouts/slideLayout214.xml"/><Relationship Id="rId159" Type="http://schemas.openxmlformats.org/officeDocument/2006/relationships/slideLayout" Target="../slideLayouts/slideLayout235.xml"/><Relationship Id="rId170" Type="http://schemas.openxmlformats.org/officeDocument/2006/relationships/slideLayout" Target="../slideLayouts/slideLayout246.xml"/><Relationship Id="rId191" Type="http://schemas.openxmlformats.org/officeDocument/2006/relationships/slideLayout" Target="../slideLayouts/slideLayout267.xml"/><Relationship Id="rId205" Type="http://schemas.openxmlformats.org/officeDocument/2006/relationships/slideLayout" Target="../slideLayouts/slideLayout281.xml"/><Relationship Id="rId107" Type="http://schemas.openxmlformats.org/officeDocument/2006/relationships/slideLayout" Target="../slideLayouts/slideLayout183.xml"/><Relationship Id="rId11" Type="http://schemas.openxmlformats.org/officeDocument/2006/relationships/slideLayout" Target="../slideLayouts/slideLayout87.xml"/><Relationship Id="rId32" Type="http://schemas.openxmlformats.org/officeDocument/2006/relationships/slideLayout" Target="../slideLayouts/slideLayout108.xml"/><Relationship Id="rId53" Type="http://schemas.openxmlformats.org/officeDocument/2006/relationships/slideLayout" Target="../slideLayouts/slideLayout129.xml"/><Relationship Id="rId74" Type="http://schemas.openxmlformats.org/officeDocument/2006/relationships/slideLayout" Target="../slideLayouts/slideLayout150.xml"/><Relationship Id="rId128" Type="http://schemas.openxmlformats.org/officeDocument/2006/relationships/slideLayout" Target="../slideLayouts/slideLayout204.xml"/><Relationship Id="rId149" Type="http://schemas.openxmlformats.org/officeDocument/2006/relationships/slideLayout" Target="../slideLayouts/slideLayout225.xml"/><Relationship Id="rId5" Type="http://schemas.openxmlformats.org/officeDocument/2006/relationships/slideLayout" Target="../slideLayouts/slideLayout81.xml"/><Relationship Id="rId95" Type="http://schemas.openxmlformats.org/officeDocument/2006/relationships/slideLayout" Target="../slideLayouts/slideLayout171.xml"/><Relationship Id="rId160" Type="http://schemas.openxmlformats.org/officeDocument/2006/relationships/slideLayout" Target="../slideLayouts/slideLayout236.xml"/><Relationship Id="rId181" Type="http://schemas.openxmlformats.org/officeDocument/2006/relationships/slideLayout" Target="../slideLayouts/slideLayout257.xml"/><Relationship Id="rId216" Type="http://schemas.openxmlformats.org/officeDocument/2006/relationships/slideLayout" Target="../slideLayouts/slideLayout292.xml"/><Relationship Id="rId22" Type="http://schemas.openxmlformats.org/officeDocument/2006/relationships/slideLayout" Target="../slideLayouts/slideLayout98.xml"/><Relationship Id="rId43" Type="http://schemas.openxmlformats.org/officeDocument/2006/relationships/slideLayout" Target="../slideLayouts/slideLayout119.xml"/><Relationship Id="rId64" Type="http://schemas.openxmlformats.org/officeDocument/2006/relationships/slideLayout" Target="../slideLayouts/slideLayout140.xml"/><Relationship Id="rId118" Type="http://schemas.openxmlformats.org/officeDocument/2006/relationships/slideLayout" Target="../slideLayouts/slideLayout194.xml"/><Relationship Id="rId139" Type="http://schemas.openxmlformats.org/officeDocument/2006/relationships/slideLayout" Target="../slideLayouts/slideLayout215.xml"/><Relationship Id="rId85" Type="http://schemas.openxmlformats.org/officeDocument/2006/relationships/slideLayout" Target="../slideLayouts/slideLayout161.xml"/><Relationship Id="rId150" Type="http://schemas.openxmlformats.org/officeDocument/2006/relationships/slideLayout" Target="../slideLayouts/slideLayout226.xml"/><Relationship Id="rId171" Type="http://schemas.openxmlformats.org/officeDocument/2006/relationships/slideLayout" Target="../slideLayouts/slideLayout247.xml"/><Relationship Id="rId192" Type="http://schemas.openxmlformats.org/officeDocument/2006/relationships/slideLayout" Target="../slideLayouts/slideLayout268.xml"/><Relationship Id="rId206" Type="http://schemas.openxmlformats.org/officeDocument/2006/relationships/slideLayout" Target="../slideLayouts/slideLayout282.xml"/><Relationship Id="rId12" Type="http://schemas.openxmlformats.org/officeDocument/2006/relationships/slideLayout" Target="../slideLayouts/slideLayout88.xml"/><Relationship Id="rId33" Type="http://schemas.openxmlformats.org/officeDocument/2006/relationships/slideLayout" Target="../slideLayouts/slideLayout109.xml"/><Relationship Id="rId108" Type="http://schemas.openxmlformats.org/officeDocument/2006/relationships/slideLayout" Target="../slideLayouts/slideLayout184.xml"/><Relationship Id="rId129" Type="http://schemas.openxmlformats.org/officeDocument/2006/relationships/slideLayout" Target="../slideLayouts/slideLayout205.xml"/><Relationship Id="rId54" Type="http://schemas.openxmlformats.org/officeDocument/2006/relationships/slideLayout" Target="../slideLayouts/slideLayout130.xml"/><Relationship Id="rId75" Type="http://schemas.openxmlformats.org/officeDocument/2006/relationships/slideLayout" Target="../slideLayouts/slideLayout151.xml"/><Relationship Id="rId96" Type="http://schemas.openxmlformats.org/officeDocument/2006/relationships/slideLayout" Target="../slideLayouts/slideLayout172.xml"/><Relationship Id="rId140" Type="http://schemas.openxmlformats.org/officeDocument/2006/relationships/slideLayout" Target="../slideLayouts/slideLayout216.xml"/><Relationship Id="rId161" Type="http://schemas.openxmlformats.org/officeDocument/2006/relationships/slideLayout" Target="../slideLayouts/slideLayout237.xml"/><Relationship Id="rId182" Type="http://schemas.openxmlformats.org/officeDocument/2006/relationships/slideLayout" Target="../slideLayouts/slideLayout258.xml"/><Relationship Id="rId217" Type="http://schemas.openxmlformats.org/officeDocument/2006/relationships/slideLayout" Target="../slideLayouts/slideLayout293.xml"/><Relationship Id="rId6" Type="http://schemas.openxmlformats.org/officeDocument/2006/relationships/slideLayout" Target="../slideLayouts/slideLayout82.xml"/><Relationship Id="rId23" Type="http://schemas.openxmlformats.org/officeDocument/2006/relationships/slideLayout" Target="../slideLayouts/slideLayout99.xml"/><Relationship Id="rId119" Type="http://schemas.openxmlformats.org/officeDocument/2006/relationships/slideLayout" Target="../slideLayouts/slideLayout195.xml"/><Relationship Id="rId44" Type="http://schemas.openxmlformats.org/officeDocument/2006/relationships/slideLayout" Target="../slideLayouts/slideLayout120.xml"/><Relationship Id="rId65" Type="http://schemas.openxmlformats.org/officeDocument/2006/relationships/slideLayout" Target="../slideLayouts/slideLayout141.xml"/><Relationship Id="rId86" Type="http://schemas.openxmlformats.org/officeDocument/2006/relationships/slideLayout" Target="../slideLayouts/slideLayout162.xml"/><Relationship Id="rId130" Type="http://schemas.openxmlformats.org/officeDocument/2006/relationships/slideLayout" Target="../slideLayouts/slideLayout206.xml"/><Relationship Id="rId151" Type="http://schemas.openxmlformats.org/officeDocument/2006/relationships/slideLayout" Target="../slideLayouts/slideLayout227.xml"/><Relationship Id="rId172" Type="http://schemas.openxmlformats.org/officeDocument/2006/relationships/slideLayout" Target="../slideLayouts/slideLayout248.xml"/><Relationship Id="rId193" Type="http://schemas.openxmlformats.org/officeDocument/2006/relationships/slideLayout" Target="../slideLayouts/slideLayout269.xml"/><Relationship Id="rId207" Type="http://schemas.openxmlformats.org/officeDocument/2006/relationships/slideLayout" Target="../slideLayouts/slideLayout283.xml"/><Relationship Id="rId13" Type="http://schemas.openxmlformats.org/officeDocument/2006/relationships/slideLayout" Target="../slideLayouts/slideLayout89.xml"/><Relationship Id="rId109" Type="http://schemas.openxmlformats.org/officeDocument/2006/relationships/slideLayout" Target="../slideLayouts/slideLayout185.xml"/><Relationship Id="rId34" Type="http://schemas.openxmlformats.org/officeDocument/2006/relationships/slideLayout" Target="../slideLayouts/slideLayout110.xml"/><Relationship Id="rId55" Type="http://schemas.openxmlformats.org/officeDocument/2006/relationships/slideLayout" Target="../slideLayouts/slideLayout131.xml"/><Relationship Id="rId76" Type="http://schemas.openxmlformats.org/officeDocument/2006/relationships/slideLayout" Target="../slideLayouts/slideLayout152.xml"/><Relationship Id="rId97" Type="http://schemas.openxmlformats.org/officeDocument/2006/relationships/slideLayout" Target="../slideLayouts/slideLayout173.xml"/><Relationship Id="rId120" Type="http://schemas.openxmlformats.org/officeDocument/2006/relationships/slideLayout" Target="../slideLayouts/slideLayout196.xml"/><Relationship Id="rId141" Type="http://schemas.openxmlformats.org/officeDocument/2006/relationships/slideLayout" Target="../slideLayouts/slideLayout217.xml"/><Relationship Id="rId7" Type="http://schemas.openxmlformats.org/officeDocument/2006/relationships/slideLayout" Target="../slideLayouts/slideLayout83.xml"/><Relationship Id="rId162" Type="http://schemas.openxmlformats.org/officeDocument/2006/relationships/slideLayout" Target="../slideLayouts/slideLayout238.xml"/><Relationship Id="rId183" Type="http://schemas.openxmlformats.org/officeDocument/2006/relationships/slideLayout" Target="../slideLayouts/slideLayout259.xml"/><Relationship Id="rId218" Type="http://schemas.openxmlformats.org/officeDocument/2006/relationships/theme" Target="../theme/theme4.xml"/><Relationship Id="rId24" Type="http://schemas.openxmlformats.org/officeDocument/2006/relationships/slideLayout" Target="../slideLayouts/slideLayout100.xml"/><Relationship Id="rId45" Type="http://schemas.openxmlformats.org/officeDocument/2006/relationships/slideLayout" Target="../slideLayouts/slideLayout121.xml"/><Relationship Id="rId66" Type="http://schemas.openxmlformats.org/officeDocument/2006/relationships/slideLayout" Target="../slideLayouts/slideLayout142.xml"/><Relationship Id="rId87" Type="http://schemas.openxmlformats.org/officeDocument/2006/relationships/slideLayout" Target="../slideLayouts/slideLayout163.xml"/><Relationship Id="rId110" Type="http://schemas.openxmlformats.org/officeDocument/2006/relationships/slideLayout" Target="../slideLayouts/slideLayout186.xml"/><Relationship Id="rId131" Type="http://schemas.openxmlformats.org/officeDocument/2006/relationships/slideLayout" Target="../slideLayouts/slideLayout207.xml"/><Relationship Id="rId152" Type="http://schemas.openxmlformats.org/officeDocument/2006/relationships/slideLayout" Target="../slideLayouts/slideLayout228.xml"/><Relationship Id="rId173" Type="http://schemas.openxmlformats.org/officeDocument/2006/relationships/slideLayout" Target="../slideLayouts/slideLayout249.xml"/><Relationship Id="rId194" Type="http://schemas.openxmlformats.org/officeDocument/2006/relationships/slideLayout" Target="../slideLayouts/slideLayout270.xml"/><Relationship Id="rId208" Type="http://schemas.openxmlformats.org/officeDocument/2006/relationships/slideLayout" Target="../slideLayouts/slideLayout284.xml"/><Relationship Id="rId14" Type="http://schemas.openxmlformats.org/officeDocument/2006/relationships/slideLayout" Target="../slideLayouts/slideLayout90.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56" Type="http://schemas.openxmlformats.org/officeDocument/2006/relationships/slideLayout" Target="../slideLayouts/slideLayout132.xml"/><Relationship Id="rId77" Type="http://schemas.openxmlformats.org/officeDocument/2006/relationships/slideLayout" Target="../slideLayouts/slideLayout153.xml"/><Relationship Id="rId100" Type="http://schemas.openxmlformats.org/officeDocument/2006/relationships/slideLayout" Target="../slideLayouts/slideLayout176.xml"/><Relationship Id="rId105" Type="http://schemas.openxmlformats.org/officeDocument/2006/relationships/slideLayout" Target="../slideLayouts/slideLayout181.xml"/><Relationship Id="rId126" Type="http://schemas.openxmlformats.org/officeDocument/2006/relationships/slideLayout" Target="../slideLayouts/slideLayout202.xml"/><Relationship Id="rId147" Type="http://schemas.openxmlformats.org/officeDocument/2006/relationships/slideLayout" Target="../slideLayouts/slideLayout223.xml"/><Relationship Id="rId168" Type="http://schemas.openxmlformats.org/officeDocument/2006/relationships/slideLayout" Target="../slideLayouts/slideLayout244.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93" Type="http://schemas.openxmlformats.org/officeDocument/2006/relationships/slideLayout" Target="../slideLayouts/slideLayout169.xml"/><Relationship Id="rId98" Type="http://schemas.openxmlformats.org/officeDocument/2006/relationships/slideLayout" Target="../slideLayouts/slideLayout174.xml"/><Relationship Id="rId121" Type="http://schemas.openxmlformats.org/officeDocument/2006/relationships/slideLayout" Target="../slideLayouts/slideLayout197.xml"/><Relationship Id="rId142" Type="http://schemas.openxmlformats.org/officeDocument/2006/relationships/slideLayout" Target="../slideLayouts/slideLayout218.xml"/><Relationship Id="rId163" Type="http://schemas.openxmlformats.org/officeDocument/2006/relationships/slideLayout" Target="../slideLayouts/slideLayout239.xml"/><Relationship Id="rId184" Type="http://schemas.openxmlformats.org/officeDocument/2006/relationships/slideLayout" Target="../slideLayouts/slideLayout260.xml"/><Relationship Id="rId189" Type="http://schemas.openxmlformats.org/officeDocument/2006/relationships/slideLayout" Target="../slideLayouts/slideLayout265.xml"/><Relationship Id="rId3" Type="http://schemas.openxmlformats.org/officeDocument/2006/relationships/slideLayout" Target="../slideLayouts/slideLayout79.xml"/><Relationship Id="rId214" Type="http://schemas.openxmlformats.org/officeDocument/2006/relationships/slideLayout" Target="../slideLayouts/slideLayout290.xml"/><Relationship Id="rId25" Type="http://schemas.openxmlformats.org/officeDocument/2006/relationships/slideLayout" Target="../slideLayouts/slideLayout101.xml"/><Relationship Id="rId46" Type="http://schemas.openxmlformats.org/officeDocument/2006/relationships/slideLayout" Target="../slideLayouts/slideLayout122.xml"/><Relationship Id="rId67" Type="http://schemas.openxmlformats.org/officeDocument/2006/relationships/slideLayout" Target="../slideLayouts/slideLayout143.xml"/><Relationship Id="rId116" Type="http://schemas.openxmlformats.org/officeDocument/2006/relationships/slideLayout" Target="../slideLayouts/slideLayout192.xml"/><Relationship Id="rId137" Type="http://schemas.openxmlformats.org/officeDocument/2006/relationships/slideLayout" Target="../slideLayouts/slideLayout213.xml"/><Relationship Id="rId158" Type="http://schemas.openxmlformats.org/officeDocument/2006/relationships/slideLayout" Target="../slideLayouts/slideLayout234.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62" Type="http://schemas.openxmlformats.org/officeDocument/2006/relationships/slideLayout" Target="../slideLayouts/slideLayout138.xml"/><Relationship Id="rId83" Type="http://schemas.openxmlformats.org/officeDocument/2006/relationships/slideLayout" Target="../slideLayouts/slideLayout159.xml"/><Relationship Id="rId88" Type="http://schemas.openxmlformats.org/officeDocument/2006/relationships/slideLayout" Target="../slideLayouts/slideLayout164.xml"/><Relationship Id="rId111" Type="http://schemas.openxmlformats.org/officeDocument/2006/relationships/slideLayout" Target="../slideLayouts/slideLayout187.xml"/><Relationship Id="rId132" Type="http://schemas.openxmlformats.org/officeDocument/2006/relationships/slideLayout" Target="../slideLayouts/slideLayout208.xml"/><Relationship Id="rId153" Type="http://schemas.openxmlformats.org/officeDocument/2006/relationships/slideLayout" Target="../slideLayouts/slideLayout229.xml"/><Relationship Id="rId174" Type="http://schemas.openxmlformats.org/officeDocument/2006/relationships/slideLayout" Target="../slideLayouts/slideLayout250.xml"/><Relationship Id="rId179" Type="http://schemas.openxmlformats.org/officeDocument/2006/relationships/slideLayout" Target="../slideLayouts/slideLayout255.xml"/><Relationship Id="rId195" Type="http://schemas.openxmlformats.org/officeDocument/2006/relationships/slideLayout" Target="../slideLayouts/slideLayout271.xml"/><Relationship Id="rId209" Type="http://schemas.openxmlformats.org/officeDocument/2006/relationships/slideLayout" Target="../slideLayouts/slideLayout285.xml"/><Relationship Id="rId190" Type="http://schemas.openxmlformats.org/officeDocument/2006/relationships/slideLayout" Target="../slideLayouts/slideLayout266.xml"/><Relationship Id="rId204" Type="http://schemas.openxmlformats.org/officeDocument/2006/relationships/slideLayout" Target="../slideLayouts/slideLayout280.xml"/><Relationship Id="rId15" Type="http://schemas.openxmlformats.org/officeDocument/2006/relationships/slideLayout" Target="../slideLayouts/slideLayout91.xml"/><Relationship Id="rId36" Type="http://schemas.openxmlformats.org/officeDocument/2006/relationships/slideLayout" Target="../slideLayouts/slideLayout112.xml"/><Relationship Id="rId57" Type="http://schemas.openxmlformats.org/officeDocument/2006/relationships/slideLayout" Target="../slideLayouts/slideLayout133.xml"/><Relationship Id="rId106" Type="http://schemas.openxmlformats.org/officeDocument/2006/relationships/slideLayout" Target="../slideLayouts/slideLayout182.xml"/><Relationship Id="rId127" Type="http://schemas.openxmlformats.org/officeDocument/2006/relationships/slideLayout" Target="../slideLayouts/slideLayout203.xml"/><Relationship Id="rId10" Type="http://schemas.openxmlformats.org/officeDocument/2006/relationships/slideLayout" Target="../slideLayouts/slideLayout86.xml"/><Relationship Id="rId31" Type="http://schemas.openxmlformats.org/officeDocument/2006/relationships/slideLayout" Target="../slideLayouts/slideLayout107.xml"/><Relationship Id="rId52" Type="http://schemas.openxmlformats.org/officeDocument/2006/relationships/slideLayout" Target="../slideLayouts/slideLayout128.xml"/><Relationship Id="rId73" Type="http://schemas.openxmlformats.org/officeDocument/2006/relationships/slideLayout" Target="../slideLayouts/slideLayout149.xml"/><Relationship Id="rId78" Type="http://schemas.openxmlformats.org/officeDocument/2006/relationships/slideLayout" Target="../slideLayouts/slideLayout154.xml"/><Relationship Id="rId94" Type="http://schemas.openxmlformats.org/officeDocument/2006/relationships/slideLayout" Target="../slideLayouts/slideLayout170.xml"/><Relationship Id="rId99" Type="http://schemas.openxmlformats.org/officeDocument/2006/relationships/slideLayout" Target="../slideLayouts/slideLayout175.xml"/><Relationship Id="rId101" Type="http://schemas.openxmlformats.org/officeDocument/2006/relationships/slideLayout" Target="../slideLayouts/slideLayout177.xml"/><Relationship Id="rId122" Type="http://schemas.openxmlformats.org/officeDocument/2006/relationships/slideLayout" Target="../slideLayouts/slideLayout198.xml"/><Relationship Id="rId143" Type="http://schemas.openxmlformats.org/officeDocument/2006/relationships/slideLayout" Target="../slideLayouts/slideLayout219.xml"/><Relationship Id="rId148" Type="http://schemas.openxmlformats.org/officeDocument/2006/relationships/slideLayout" Target="../slideLayouts/slideLayout224.xml"/><Relationship Id="rId164" Type="http://schemas.openxmlformats.org/officeDocument/2006/relationships/slideLayout" Target="../slideLayouts/slideLayout240.xml"/><Relationship Id="rId169" Type="http://schemas.openxmlformats.org/officeDocument/2006/relationships/slideLayout" Target="../slideLayouts/slideLayout245.xml"/><Relationship Id="rId185" Type="http://schemas.openxmlformats.org/officeDocument/2006/relationships/slideLayout" Target="../slideLayouts/slideLayout261.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80" Type="http://schemas.openxmlformats.org/officeDocument/2006/relationships/slideLayout" Target="../slideLayouts/slideLayout256.xml"/><Relationship Id="rId210" Type="http://schemas.openxmlformats.org/officeDocument/2006/relationships/slideLayout" Target="../slideLayouts/slideLayout286.xml"/><Relationship Id="rId215" Type="http://schemas.openxmlformats.org/officeDocument/2006/relationships/slideLayout" Target="../slideLayouts/slideLayout291.xml"/><Relationship Id="rId26" Type="http://schemas.openxmlformats.org/officeDocument/2006/relationships/slideLayout" Target="../slideLayouts/slideLayout102.xml"/><Relationship Id="rId47" Type="http://schemas.openxmlformats.org/officeDocument/2006/relationships/slideLayout" Target="../slideLayouts/slideLayout123.xml"/><Relationship Id="rId68" Type="http://schemas.openxmlformats.org/officeDocument/2006/relationships/slideLayout" Target="../slideLayouts/slideLayout144.xml"/><Relationship Id="rId89" Type="http://schemas.openxmlformats.org/officeDocument/2006/relationships/slideLayout" Target="../slideLayouts/slideLayout165.xml"/><Relationship Id="rId112" Type="http://schemas.openxmlformats.org/officeDocument/2006/relationships/slideLayout" Target="../slideLayouts/slideLayout188.xml"/><Relationship Id="rId133" Type="http://schemas.openxmlformats.org/officeDocument/2006/relationships/slideLayout" Target="../slideLayouts/slideLayout209.xml"/><Relationship Id="rId154" Type="http://schemas.openxmlformats.org/officeDocument/2006/relationships/slideLayout" Target="../slideLayouts/slideLayout230.xml"/><Relationship Id="rId175" Type="http://schemas.openxmlformats.org/officeDocument/2006/relationships/slideLayout" Target="../slideLayouts/slideLayout251.xml"/><Relationship Id="rId196" Type="http://schemas.openxmlformats.org/officeDocument/2006/relationships/slideLayout" Target="../slideLayouts/slideLayout272.xml"/><Relationship Id="rId200" Type="http://schemas.openxmlformats.org/officeDocument/2006/relationships/slideLayout" Target="../slideLayouts/slideLayout276.xml"/><Relationship Id="rId16" Type="http://schemas.openxmlformats.org/officeDocument/2006/relationships/slideLayout" Target="../slideLayouts/slideLayout92.xml"/><Relationship Id="rId37" Type="http://schemas.openxmlformats.org/officeDocument/2006/relationships/slideLayout" Target="../slideLayouts/slideLayout113.xml"/><Relationship Id="rId58" Type="http://schemas.openxmlformats.org/officeDocument/2006/relationships/slideLayout" Target="../slideLayouts/slideLayout134.xml"/><Relationship Id="rId79" Type="http://schemas.openxmlformats.org/officeDocument/2006/relationships/slideLayout" Target="../slideLayouts/slideLayout155.xml"/><Relationship Id="rId102" Type="http://schemas.openxmlformats.org/officeDocument/2006/relationships/slideLayout" Target="../slideLayouts/slideLayout178.xml"/><Relationship Id="rId123" Type="http://schemas.openxmlformats.org/officeDocument/2006/relationships/slideLayout" Target="../slideLayouts/slideLayout199.xml"/><Relationship Id="rId144" Type="http://schemas.openxmlformats.org/officeDocument/2006/relationships/slideLayout" Target="../slideLayouts/slideLayout220.xml"/><Relationship Id="rId90" Type="http://schemas.openxmlformats.org/officeDocument/2006/relationships/slideLayout" Target="../slideLayouts/slideLayout166.xml"/><Relationship Id="rId165" Type="http://schemas.openxmlformats.org/officeDocument/2006/relationships/slideLayout" Target="../slideLayouts/slideLayout241.xml"/><Relationship Id="rId186" Type="http://schemas.openxmlformats.org/officeDocument/2006/relationships/slideLayout" Target="../slideLayouts/slideLayout262.xml"/><Relationship Id="rId211" Type="http://schemas.openxmlformats.org/officeDocument/2006/relationships/slideLayout" Target="../slideLayouts/slideLayout287.xml"/><Relationship Id="rId27" Type="http://schemas.openxmlformats.org/officeDocument/2006/relationships/slideLayout" Target="../slideLayouts/slideLayout103.xml"/><Relationship Id="rId48" Type="http://schemas.openxmlformats.org/officeDocument/2006/relationships/slideLayout" Target="../slideLayouts/slideLayout124.xml"/><Relationship Id="rId69" Type="http://schemas.openxmlformats.org/officeDocument/2006/relationships/slideLayout" Target="../slideLayouts/slideLayout145.xml"/><Relationship Id="rId113" Type="http://schemas.openxmlformats.org/officeDocument/2006/relationships/slideLayout" Target="../slideLayouts/slideLayout189.xml"/><Relationship Id="rId134" Type="http://schemas.openxmlformats.org/officeDocument/2006/relationships/slideLayout" Target="../slideLayouts/slideLayout210.xml"/><Relationship Id="rId80" Type="http://schemas.openxmlformats.org/officeDocument/2006/relationships/slideLayout" Target="../slideLayouts/slideLayout156.xml"/><Relationship Id="rId155" Type="http://schemas.openxmlformats.org/officeDocument/2006/relationships/slideLayout" Target="../slideLayouts/slideLayout231.xml"/><Relationship Id="rId176" Type="http://schemas.openxmlformats.org/officeDocument/2006/relationships/slideLayout" Target="../slideLayouts/slideLayout252.xml"/><Relationship Id="rId197" Type="http://schemas.openxmlformats.org/officeDocument/2006/relationships/slideLayout" Target="../slideLayouts/slideLayout273.xml"/><Relationship Id="rId201" Type="http://schemas.openxmlformats.org/officeDocument/2006/relationships/slideLayout" Target="../slideLayouts/slideLayout277.xml"/><Relationship Id="rId17" Type="http://schemas.openxmlformats.org/officeDocument/2006/relationships/slideLayout" Target="../slideLayouts/slideLayout93.xml"/><Relationship Id="rId38" Type="http://schemas.openxmlformats.org/officeDocument/2006/relationships/slideLayout" Target="../slideLayouts/slideLayout114.xml"/><Relationship Id="rId59" Type="http://schemas.openxmlformats.org/officeDocument/2006/relationships/slideLayout" Target="../slideLayouts/slideLayout135.xml"/><Relationship Id="rId103" Type="http://schemas.openxmlformats.org/officeDocument/2006/relationships/slideLayout" Target="../slideLayouts/slideLayout179.xml"/><Relationship Id="rId124" Type="http://schemas.openxmlformats.org/officeDocument/2006/relationships/slideLayout" Target="../slideLayouts/slideLayout200.xml"/><Relationship Id="rId70" Type="http://schemas.openxmlformats.org/officeDocument/2006/relationships/slideLayout" Target="../slideLayouts/slideLayout146.xml"/><Relationship Id="rId91" Type="http://schemas.openxmlformats.org/officeDocument/2006/relationships/slideLayout" Target="../slideLayouts/slideLayout167.xml"/><Relationship Id="rId145" Type="http://schemas.openxmlformats.org/officeDocument/2006/relationships/slideLayout" Target="../slideLayouts/slideLayout221.xml"/><Relationship Id="rId166" Type="http://schemas.openxmlformats.org/officeDocument/2006/relationships/slideLayout" Target="../slideLayouts/slideLayout242.xml"/><Relationship Id="rId187" Type="http://schemas.openxmlformats.org/officeDocument/2006/relationships/slideLayout" Target="../slideLayouts/slideLayout263.xml"/><Relationship Id="rId1" Type="http://schemas.openxmlformats.org/officeDocument/2006/relationships/slideLayout" Target="../slideLayouts/slideLayout77.xml"/><Relationship Id="rId212" Type="http://schemas.openxmlformats.org/officeDocument/2006/relationships/slideLayout" Target="../slideLayouts/slideLayout288.xml"/><Relationship Id="rId28" Type="http://schemas.openxmlformats.org/officeDocument/2006/relationships/slideLayout" Target="../slideLayouts/slideLayout104.xml"/><Relationship Id="rId49" Type="http://schemas.openxmlformats.org/officeDocument/2006/relationships/slideLayout" Target="../slideLayouts/slideLayout125.xml"/><Relationship Id="rId114" Type="http://schemas.openxmlformats.org/officeDocument/2006/relationships/slideLayout" Target="../slideLayouts/slideLayout190.xml"/><Relationship Id="rId60" Type="http://schemas.openxmlformats.org/officeDocument/2006/relationships/slideLayout" Target="../slideLayouts/slideLayout136.xml"/><Relationship Id="rId81" Type="http://schemas.openxmlformats.org/officeDocument/2006/relationships/slideLayout" Target="../slideLayouts/slideLayout157.xml"/><Relationship Id="rId135" Type="http://schemas.openxmlformats.org/officeDocument/2006/relationships/slideLayout" Target="../slideLayouts/slideLayout211.xml"/><Relationship Id="rId156" Type="http://schemas.openxmlformats.org/officeDocument/2006/relationships/slideLayout" Target="../slideLayouts/slideLayout232.xml"/><Relationship Id="rId177" Type="http://schemas.openxmlformats.org/officeDocument/2006/relationships/slideLayout" Target="../slideLayouts/slideLayout253.xml"/><Relationship Id="rId198" Type="http://schemas.openxmlformats.org/officeDocument/2006/relationships/slideLayout" Target="../slideLayouts/slideLayout274.xml"/><Relationship Id="rId202" Type="http://schemas.openxmlformats.org/officeDocument/2006/relationships/slideLayout" Target="../slideLayouts/slideLayout278.xml"/><Relationship Id="rId18" Type="http://schemas.openxmlformats.org/officeDocument/2006/relationships/slideLayout" Target="../slideLayouts/slideLayout94.xml"/><Relationship Id="rId39" Type="http://schemas.openxmlformats.org/officeDocument/2006/relationships/slideLayout" Target="../slideLayouts/slideLayout115.xml"/><Relationship Id="rId50" Type="http://schemas.openxmlformats.org/officeDocument/2006/relationships/slideLayout" Target="../slideLayouts/slideLayout126.xml"/><Relationship Id="rId104" Type="http://schemas.openxmlformats.org/officeDocument/2006/relationships/slideLayout" Target="../slideLayouts/slideLayout180.xml"/><Relationship Id="rId125" Type="http://schemas.openxmlformats.org/officeDocument/2006/relationships/slideLayout" Target="../slideLayouts/slideLayout201.xml"/><Relationship Id="rId146" Type="http://schemas.openxmlformats.org/officeDocument/2006/relationships/slideLayout" Target="../slideLayouts/slideLayout222.xml"/><Relationship Id="rId167" Type="http://schemas.openxmlformats.org/officeDocument/2006/relationships/slideLayout" Target="../slideLayouts/slideLayout243.xml"/><Relationship Id="rId188" Type="http://schemas.openxmlformats.org/officeDocument/2006/relationships/slideLayout" Target="../slideLayouts/slideLayout264.xml"/><Relationship Id="rId71" Type="http://schemas.openxmlformats.org/officeDocument/2006/relationships/slideLayout" Target="../slideLayouts/slideLayout147.xml"/><Relationship Id="rId92" Type="http://schemas.openxmlformats.org/officeDocument/2006/relationships/slideLayout" Target="../slideLayouts/slideLayout168.xml"/><Relationship Id="rId213" Type="http://schemas.openxmlformats.org/officeDocument/2006/relationships/slideLayout" Target="../slideLayouts/slideLayout289.xml"/><Relationship Id="rId2" Type="http://schemas.openxmlformats.org/officeDocument/2006/relationships/slideLayout" Target="../slideLayouts/slideLayout78.xml"/><Relationship Id="rId29" Type="http://schemas.openxmlformats.org/officeDocument/2006/relationships/slideLayout" Target="../slideLayouts/slideLayout105.xml"/><Relationship Id="rId40" Type="http://schemas.openxmlformats.org/officeDocument/2006/relationships/slideLayout" Target="../slideLayouts/slideLayout116.xml"/><Relationship Id="rId115" Type="http://schemas.openxmlformats.org/officeDocument/2006/relationships/slideLayout" Target="../slideLayouts/slideLayout191.xml"/><Relationship Id="rId136" Type="http://schemas.openxmlformats.org/officeDocument/2006/relationships/slideLayout" Target="../slideLayouts/slideLayout212.xml"/><Relationship Id="rId157" Type="http://schemas.openxmlformats.org/officeDocument/2006/relationships/slideLayout" Target="../slideLayouts/slideLayout233.xml"/><Relationship Id="rId178" Type="http://schemas.openxmlformats.org/officeDocument/2006/relationships/slideLayout" Target="../slideLayouts/slideLayout254.xml"/><Relationship Id="rId61" Type="http://schemas.openxmlformats.org/officeDocument/2006/relationships/slideLayout" Target="../slideLayouts/slideLayout137.xml"/><Relationship Id="rId82" Type="http://schemas.openxmlformats.org/officeDocument/2006/relationships/slideLayout" Target="../slideLayouts/slideLayout158.xml"/><Relationship Id="rId199" Type="http://schemas.openxmlformats.org/officeDocument/2006/relationships/slideLayout" Target="../slideLayouts/slideLayout275.xml"/><Relationship Id="rId203" Type="http://schemas.openxmlformats.org/officeDocument/2006/relationships/slideLayout" Target="../slideLayouts/slideLayout279.xml"/><Relationship Id="rId19"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421.xml"/><Relationship Id="rId21" Type="http://schemas.openxmlformats.org/officeDocument/2006/relationships/slideLayout" Target="../slideLayouts/slideLayout325.xml"/><Relationship Id="rId42" Type="http://schemas.openxmlformats.org/officeDocument/2006/relationships/slideLayout" Target="../slideLayouts/slideLayout346.xml"/><Relationship Id="rId63" Type="http://schemas.openxmlformats.org/officeDocument/2006/relationships/slideLayout" Target="../slideLayouts/slideLayout367.xml"/><Relationship Id="rId84" Type="http://schemas.openxmlformats.org/officeDocument/2006/relationships/slideLayout" Target="../slideLayouts/slideLayout388.xml"/><Relationship Id="rId138" Type="http://schemas.openxmlformats.org/officeDocument/2006/relationships/slideLayout" Target="../slideLayouts/slideLayout442.xml"/><Relationship Id="rId159" Type="http://schemas.openxmlformats.org/officeDocument/2006/relationships/slideLayout" Target="../slideLayouts/slideLayout463.xml"/><Relationship Id="rId170" Type="http://schemas.openxmlformats.org/officeDocument/2006/relationships/slideLayout" Target="../slideLayouts/slideLayout474.xml"/><Relationship Id="rId191" Type="http://schemas.openxmlformats.org/officeDocument/2006/relationships/slideLayout" Target="../slideLayouts/slideLayout495.xml"/><Relationship Id="rId205" Type="http://schemas.openxmlformats.org/officeDocument/2006/relationships/slideLayout" Target="../slideLayouts/slideLayout509.xml"/><Relationship Id="rId107" Type="http://schemas.openxmlformats.org/officeDocument/2006/relationships/slideLayout" Target="../slideLayouts/slideLayout411.xml"/><Relationship Id="rId11" Type="http://schemas.openxmlformats.org/officeDocument/2006/relationships/slideLayout" Target="../slideLayouts/slideLayout315.xml"/><Relationship Id="rId32" Type="http://schemas.openxmlformats.org/officeDocument/2006/relationships/slideLayout" Target="../slideLayouts/slideLayout336.xml"/><Relationship Id="rId53" Type="http://schemas.openxmlformats.org/officeDocument/2006/relationships/slideLayout" Target="../slideLayouts/slideLayout357.xml"/><Relationship Id="rId74" Type="http://schemas.openxmlformats.org/officeDocument/2006/relationships/slideLayout" Target="../slideLayouts/slideLayout378.xml"/><Relationship Id="rId128" Type="http://schemas.openxmlformats.org/officeDocument/2006/relationships/slideLayout" Target="../slideLayouts/slideLayout432.xml"/><Relationship Id="rId149" Type="http://schemas.openxmlformats.org/officeDocument/2006/relationships/slideLayout" Target="../slideLayouts/slideLayout453.xml"/><Relationship Id="rId5" Type="http://schemas.openxmlformats.org/officeDocument/2006/relationships/slideLayout" Target="../slideLayouts/slideLayout309.xml"/><Relationship Id="rId95" Type="http://schemas.openxmlformats.org/officeDocument/2006/relationships/slideLayout" Target="../slideLayouts/slideLayout399.xml"/><Relationship Id="rId160" Type="http://schemas.openxmlformats.org/officeDocument/2006/relationships/slideLayout" Target="../slideLayouts/slideLayout464.xml"/><Relationship Id="rId181" Type="http://schemas.openxmlformats.org/officeDocument/2006/relationships/slideLayout" Target="../slideLayouts/slideLayout485.xml"/><Relationship Id="rId216" Type="http://schemas.openxmlformats.org/officeDocument/2006/relationships/slideLayout" Target="../slideLayouts/slideLayout520.xml"/><Relationship Id="rId22" Type="http://schemas.openxmlformats.org/officeDocument/2006/relationships/slideLayout" Target="../slideLayouts/slideLayout326.xml"/><Relationship Id="rId43" Type="http://schemas.openxmlformats.org/officeDocument/2006/relationships/slideLayout" Target="../slideLayouts/slideLayout347.xml"/><Relationship Id="rId64" Type="http://schemas.openxmlformats.org/officeDocument/2006/relationships/slideLayout" Target="../slideLayouts/slideLayout368.xml"/><Relationship Id="rId118" Type="http://schemas.openxmlformats.org/officeDocument/2006/relationships/slideLayout" Target="../slideLayouts/slideLayout422.xml"/><Relationship Id="rId139" Type="http://schemas.openxmlformats.org/officeDocument/2006/relationships/slideLayout" Target="../slideLayouts/slideLayout443.xml"/><Relationship Id="rId85" Type="http://schemas.openxmlformats.org/officeDocument/2006/relationships/slideLayout" Target="../slideLayouts/slideLayout389.xml"/><Relationship Id="rId150" Type="http://schemas.openxmlformats.org/officeDocument/2006/relationships/slideLayout" Target="../slideLayouts/slideLayout454.xml"/><Relationship Id="rId171" Type="http://schemas.openxmlformats.org/officeDocument/2006/relationships/slideLayout" Target="../slideLayouts/slideLayout475.xml"/><Relationship Id="rId192" Type="http://schemas.openxmlformats.org/officeDocument/2006/relationships/slideLayout" Target="../slideLayouts/slideLayout496.xml"/><Relationship Id="rId206" Type="http://schemas.openxmlformats.org/officeDocument/2006/relationships/slideLayout" Target="../slideLayouts/slideLayout510.xml"/><Relationship Id="rId12" Type="http://schemas.openxmlformats.org/officeDocument/2006/relationships/slideLayout" Target="../slideLayouts/slideLayout316.xml"/><Relationship Id="rId33" Type="http://schemas.openxmlformats.org/officeDocument/2006/relationships/slideLayout" Target="../slideLayouts/slideLayout337.xml"/><Relationship Id="rId108" Type="http://schemas.openxmlformats.org/officeDocument/2006/relationships/slideLayout" Target="../slideLayouts/slideLayout412.xml"/><Relationship Id="rId129" Type="http://schemas.openxmlformats.org/officeDocument/2006/relationships/slideLayout" Target="../slideLayouts/slideLayout433.xml"/><Relationship Id="rId54" Type="http://schemas.openxmlformats.org/officeDocument/2006/relationships/slideLayout" Target="../slideLayouts/slideLayout358.xml"/><Relationship Id="rId75" Type="http://schemas.openxmlformats.org/officeDocument/2006/relationships/slideLayout" Target="../slideLayouts/slideLayout379.xml"/><Relationship Id="rId96" Type="http://schemas.openxmlformats.org/officeDocument/2006/relationships/slideLayout" Target="../slideLayouts/slideLayout400.xml"/><Relationship Id="rId140" Type="http://schemas.openxmlformats.org/officeDocument/2006/relationships/slideLayout" Target="../slideLayouts/slideLayout444.xml"/><Relationship Id="rId161" Type="http://schemas.openxmlformats.org/officeDocument/2006/relationships/slideLayout" Target="../slideLayouts/slideLayout465.xml"/><Relationship Id="rId182" Type="http://schemas.openxmlformats.org/officeDocument/2006/relationships/slideLayout" Target="../slideLayouts/slideLayout486.xml"/><Relationship Id="rId217" Type="http://schemas.openxmlformats.org/officeDocument/2006/relationships/slideLayout" Target="../slideLayouts/slideLayout521.xml"/><Relationship Id="rId6" Type="http://schemas.openxmlformats.org/officeDocument/2006/relationships/slideLayout" Target="../slideLayouts/slideLayout310.xml"/><Relationship Id="rId23" Type="http://schemas.openxmlformats.org/officeDocument/2006/relationships/slideLayout" Target="../slideLayouts/slideLayout327.xml"/><Relationship Id="rId119" Type="http://schemas.openxmlformats.org/officeDocument/2006/relationships/slideLayout" Target="../slideLayouts/slideLayout423.xml"/><Relationship Id="rId44" Type="http://schemas.openxmlformats.org/officeDocument/2006/relationships/slideLayout" Target="../slideLayouts/slideLayout348.xml"/><Relationship Id="rId65" Type="http://schemas.openxmlformats.org/officeDocument/2006/relationships/slideLayout" Target="../slideLayouts/slideLayout369.xml"/><Relationship Id="rId86" Type="http://schemas.openxmlformats.org/officeDocument/2006/relationships/slideLayout" Target="../slideLayouts/slideLayout390.xml"/><Relationship Id="rId130" Type="http://schemas.openxmlformats.org/officeDocument/2006/relationships/slideLayout" Target="../slideLayouts/slideLayout434.xml"/><Relationship Id="rId151" Type="http://schemas.openxmlformats.org/officeDocument/2006/relationships/slideLayout" Target="../slideLayouts/slideLayout455.xml"/><Relationship Id="rId172" Type="http://schemas.openxmlformats.org/officeDocument/2006/relationships/slideLayout" Target="../slideLayouts/slideLayout476.xml"/><Relationship Id="rId193" Type="http://schemas.openxmlformats.org/officeDocument/2006/relationships/slideLayout" Target="../slideLayouts/slideLayout497.xml"/><Relationship Id="rId207" Type="http://schemas.openxmlformats.org/officeDocument/2006/relationships/slideLayout" Target="../slideLayouts/slideLayout511.xml"/><Relationship Id="rId13" Type="http://schemas.openxmlformats.org/officeDocument/2006/relationships/slideLayout" Target="../slideLayouts/slideLayout317.xml"/><Relationship Id="rId109" Type="http://schemas.openxmlformats.org/officeDocument/2006/relationships/slideLayout" Target="../slideLayouts/slideLayout413.xml"/><Relationship Id="rId34" Type="http://schemas.openxmlformats.org/officeDocument/2006/relationships/slideLayout" Target="../slideLayouts/slideLayout338.xml"/><Relationship Id="rId55" Type="http://schemas.openxmlformats.org/officeDocument/2006/relationships/slideLayout" Target="../slideLayouts/slideLayout359.xml"/><Relationship Id="rId76" Type="http://schemas.openxmlformats.org/officeDocument/2006/relationships/slideLayout" Target="../slideLayouts/slideLayout380.xml"/><Relationship Id="rId97" Type="http://schemas.openxmlformats.org/officeDocument/2006/relationships/slideLayout" Target="../slideLayouts/slideLayout401.xml"/><Relationship Id="rId120" Type="http://schemas.openxmlformats.org/officeDocument/2006/relationships/slideLayout" Target="../slideLayouts/slideLayout424.xml"/><Relationship Id="rId141" Type="http://schemas.openxmlformats.org/officeDocument/2006/relationships/slideLayout" Target="../slideLayouts/slideLayout445.xml"/><Relationship Id="rId7" Type="http://schemas.openxmlformats.org/officeDocument/2006/relationships/slideLayout" Target="../slideLayouts/slideLayout311.xml"/><Relationship Id="rId162" Type="http://schemas.openxmlformats.org/officeDocument/2006/relationships/slideLayout" Target="../slideLayouts/slideLayout466.xml"/><Relationship Id="rId183" Type="http://schemas.openxmlformats.org/officeDocument/2006/relationships/slideLayout" Target="../slideLayouts/slideLayout487.xml"/><Relationship Id="rId218" Type="http://schemas.openxmlformats.org/officeDocument/2006/relationships/theme" Target="../theme/theme6.xml"/><Relationship Id="rId24" Type="http://schemas.openxmlformats.org/officeDocument/2006/relationships/slideLayout" Target="../slideLayouts/slideLayout328.xml"/><Relationship Id="rId45" Type="http://schemas.openxmlformats.org/officeDocument/2006/relationships/slideLayout" Target="../slideLayouts/slideLayout349.xml"/><Relationship Id="rId66" Type="http://schemas.openxmlformats.org/officeDocument/2006/relationships/slideLayout" Target="../slideLayouts/slideLayout370.xml"/><Relationship Id="rId87" Type="http://schemas.openxmlformats.org/officeDocument/2006/relationships/slideLayout" Target="../slideLayouts/slideLayout391.xml"/><Relationship Id="rId110" Type="http://schemas.openxmlformats.org/officeDocument/2006/relationships/slideLayout" Target="../slideLayouts/slideLayout414.xml"/><Relationship Id="rId131" Type="http://schemas.openxmlformats.org/officeDocument/2006/relationships/slideLayout" Target="../slideLayouts/slideLayout435.xml"/><Relationship Id="rId152" Type="http://schemas.openxmlformats.org/officeDocument/2006/relationships/slideLayout" Target="../slideLayouts/slideLayout456.xml"/><Relationship Id="rId173" Type="http://schemas.openxmlformats.org/officeDocument/2006/relationships/slideLayout" Target="../slideLayouts/slideLayout477.xml"/><Relationship Id="rId194" Type="http://schemas.openxmlformats.org/officeDocument/2006/relationships/slideLayout" Target="../slideLayouts/slideLayout498.xml"/><Relationship Id="rId208" Type="http://schemas.openxmlformats.org/officeDocument/2006/relationships/slideLayout" Target="../slideLayouts/slideLayout512.xml"/><Relationship Id="rId14" Type="http://schemas.openxmlformats.org/officeDocument/2006/relationships/slideLayout" Target="../slideLayouts/slideLayout318.xml"/><Relationship Id="rId30" Type="http://schemas.openxmlformats.org/officeDocument/2006/relationships/slideLayout" Target="../slideLayouts/slideLayout334.xml"/><Relationship Id="rId35" Type="http://schemas.openxmlformats.org/officeDocument/2006/relationships/slideLayout" Target="../slideLayouts/slideLayout339.xml"/><Relationship Id="rId56" Type="http://schemas.openxmlformats.org/officeDocument/2006/relationships/slideLayout" Target="../slideLayouts/slideLayout360.xml"/><Relationship Id="rId77" Type="http://schemas.openxmlformats.org/officeDocument/2006/relationships/slideLayout" Target="../slideLayouts/slideLayout381.xml"/><Relationship Id="rId100" Type="http://schemas.openxmlformats.org/officeDocument/2006/relationships/slideLayout" Target="../slideLayouts/slideLayout404.xml"/><Relationship Id="rId105" Type="http://schemas.openxmlformats.org/officeDocument/2006/relationships/slideLayout" Target="../slideLayouts/slideLayout409.xml"/><Relationship Id="rId126" Type="http://schemas.openxmlformats.org/officeDocument/2006/relationships/slideLayout" Target="../slideLayouts/slideLayout430.xml"/><Relationship Id="rId147" Type="http://schemas.openxmlformats.org/officeDocument/2006/relationships/slideLayout" Target="../slideLayouts/slideLayout451.xml"/><Relationship Id="rId168" Type="http://schemas.openxmlformats.org/officeDocument/2006/relationships/slideLayout" Target="../slideLayouts/slideLayout472.xml"/><Relationship Id="rId8" Type="http://schemas.openxmlformats.org/officeDocument/2006/relationships/slideLayout" Target="../slideLayouts/slideLayout312.xml"/><Relationship Id="rId51" Type="http://schemas.openxmlformats.org/officeDocument/2006/relationships/slideLayout" Target="../slideLayouts/slideLayout355.xml"/><Relationship Id="rId72" Type="http://schemas.openxmlformats.org/officeDocument/2006/relationships/slideLayout" Target="../slideLayouts/slideLayout376.xml"/><Relationship Id="rId93" Type="http://schemas.openxmlformats.org/officeDocument/2006/relationships/slideLayout" Target="../slideLayouts/slideLayout397.xml"/><Relationship Id="rId98" Type="http://schemas.openxmlformats.org/officeDocument/2006/relationships/slideLayout" Target="../slideLayouts/slideLayout402.xml"/><Relationship Id="rId121" Type="http://schemas.openxmlformats.org/officeDocument/2006/relationships/slideLayout" Target="../slideLayouts/slideLayout425.xml"/><Relationship Id="rId142" Type="http://schemas.openxmlformats.org/officeDocument/2006/relationships/slideLayout" Target="../slideLayouts/slideLayout446.xml"/><Relationship Id="rId163" Type="http://schemas.openxmlformats.org/officeDocument/2006/relationships/slideLayout" Target="../slideLayouts/slideLayout467.xml"/><Relationship Id="rId184" Type="http://schemas.openxmlformats.org/officeDocument/2006/relationships/slideLayout" Target="../slideLayouts/slideLayout488.xml"/><Relationship Id="rId189" Type="http://schemas.openxmlformats.org/officeDocument/2006/relationships/slideLayout" Target="../slideLayouts/slideLayout493.xml"/><Relationship Id="rId3" Type="http://schemas.openxmlformats.org/officeDocument/2006/relationships/slideLayout" Target="../slideLayouts/slideLayout307.xml"/><Relationship Id="rId214" Type="http://schemas.openxmlformats.org/officeDocument/2006/relationships/slideLayout" Target="../slideLayouts/slideLayout518.xml"/><Relationship Id="rId25" Type="http://schemas.openxmlformats.org/officeDocument/2006/relationships/slideLayout" Target="../slideLayouts/slideLayout329.xml"/><Relationship Id="rId46" Type="http://schemas.openxmlformats.org/officeDocument/2006/relationships/slideLayout" Target="../slideLayouts/slideLayout350.xml"/><Relationship Id="rId67" Type="http://schemas.openxmlformats.org/officeDocument/2006/relationships/slideLayout" Target="../slideLayouts/slideLayout371.xml"/><Relationship Id="rId116" Type="http://schemas.openxmlformats.org/officeDocument/2006/relationships/slideLayout" Target="../slideLayouts/slideLayout420.xml"/><Relationship Id="rId137" Type="http://schemas.openxmlformats.org/officeDocument/2006/relationships/slideLayout" Target="../slideLayouts/slideLayout441.xml"/><Relationship Id="rId158" Type="http://schemas.openxmlformats.org/officeDocument/2006/relationships/slideLayout" Target="../slideLayouts/slideLayout462.xml"/><Relationship Id="rId20" Type="http://schemas.openxmlformats.org/officeDocument/2006/relationships/slideLayout" Target="../slideLayouts/slideLayout324.xml"/><Relationship Id="rId41" Type="http://schemas.openxmlformats.org/officeDocument/2006/relationships/slideLayout" Target="../slideLayouts/slideLayout345.xml"/><Relationship Id="rId62" Type="http://schemas.openxmlformats.org/officeDocument/2006/relationships/slideLayout" Target="../slideLayouts/slideLayout366.xml"/><Relationship Id="rId83" Type="http://schemas.openxmlformats.org/officeDocument/2006/relationships/slideLayout" Target="../slideLayouts/slideLayout387.xml"/><Relationship Id="rId88" Type="http://schemas.openxmlformats.org/officeDocument/2006/relationships/slideLayout" Target="../slideLayouts/slideLayout392.xml"/><Relationship Id="rId111" Type="http://schemas.openxmlformats.org/officeDocument/2006/relationships/slideLayout" Target="../slideLayouts/slideLayout415.xml"/><Relationship Id="rId132" Type="http://schemas.openxmlformats.org/officeDocument/2006/relationships/slideLayout" Target="../slideLayouts/slideLayout436.xml"/><Relationship Id="rId153" Type="http://schemas.openxmlformats.org/officeDocument/2006/relationships/slideLayout" Target="../slideLayouts/slideLayout457.xml"/><Relationship Id="rId174" Type="http://schemas.openxmlformats.org/officeDocument/2006/relationships/slideLayout" Target="../slideLayouts/slideLayout478.xml"/><Relationship Id="rId179" Type="http://schemas.openxmlformats.org/officeDocument/2006/relationships/slideLayout" Target="../slideLayouts/slideLayout483.xml"/><Relationship Id="rId195" Type="http://schemas.openxmlformats.org/officeDocument/2006/relationships/slideLayout" Target="../slideLayouts/slideLayout499.xml"/><Relationship Id="rId209" Type="http://schemas.openxmlformats.org/officeDocument/2006/relationships/slideLayout" Target="../slideLayouts/slideLayout513.xml"/><Relationship Id="rId190" Type="http://schemas.openxmlformats.org/officeDocument/2006/relationships/slideLayout" Target="../slideLayouts/slideLayout494.xml"/><Relationship Id="rId204" Type="http://schemas.openxmlformats.org/officeDocument/2006/relationships/slideLayout" Target="../slideLayouts/slideLayout508.xml"/><Relationship Id="rId15" Type="http://schemas.openxmlformats.org/officeDocument/2006/relationships/slideLayout" Target="../slideLayouts/slideLayout319.xml"/><Relationship Id="rId36" Type="http://schemas.openxmlformats.org/officeDocument/2006/relationships/slideLayout" Target="../slideLayouts/slideLayout340.xml"/><Relationship Id="rId57" Type="http://schemas.openxmlformats.org/officeDocument/2006/relationships/slideLayout" Target="../slideLayouts/slideLayout361.xml"/><Relationship Id="rId106" Type="http://schemas.openxmlformats.org/officeDocument/2006/relationships/slideLayout" Target="../slideLayouts/slideLayout410.xml"/><Relationship Id="rId127" Type="http://schemas.openxmlformats.org/officeDocument/2006/relationships/slideLayout" Target="../slideLayouts/slideLayout431.xml"/><Relationship Id="rId10" Type="http://schemas.openxmlformats.org/officeDocument/2006/relationships/slideLayout" Target="../slideLayouts/slideLayout314.xml"/><Relationship Id="rId31" Type="http://schemas.openxmlformats.org/officeDocument/2006/relationships/slideLayout" Target="../slideLayouts/slideLayout335.xml"/><Relationship Id="rId52" Type="http://schemas.openxmlformats.org/officeDocument/2006/relationships/slideLayout" Target="../slideLayouts/slideLayout356.xml"/><Relationship Id="rId73" Type="http://schemas.openxmlformats.org/officeDocument/2006/relationships/slideLayout" Target="../slideLayouts/slideLayout377.xml"/><Relationship Id="rId78" Type="http://schemas.openxmlformats.org/officeDocument/2006/relationships/slideLayout" Target="../slideLayouts/slideLayout382.xml"/><Relationship Id="rId94" Type="http://schemas.openxmlformats.org/officeDocument/2006/relationships/slideLayout" Target="../slideLayouts/slideLayout398.xml"/><Relationship Id="rId99" Type="http://schemas.openxmlformats.org/officeDocument/2006/relationships/slideLayout" Target="../slideLayouts/slideLayout403.xml"/><Relationship Id="rId101" Type="http://schemas.openxmlformats.org/officeDocument/2006/relationships/slideLayout" Target="../slideLayouts/slideLayout405.xml"/><Relationship Id="rId122" Type="http://schemas.openxmlformats.org/officeDocument/2006/relationships/slideLayout" Target="../slideLayouts/slideLayout426.xml"/><Relationship Id="rId143" Type="http://schemas.openxmlformats.org/officeDocument/2006/relationships/slideLayout" Target="../slideLayouts/slideLayout447.xml"/><Relationship Id="rId148" Type="http://schemas.openxmlformats.org/officeDocument/2006/relationships/slideLayout" Target="../slideLayouts/slideLayout452.xml"/><Relationship Id="rId164" Type="http://schemas.openxmlformats.org/officeDocument/2006/relationships/slideLayout" Target="../slideLayouts/slideLayout468.xml"/><Relationship Id="rId169" Type="http://schemas.openxmlformats.org/officeDocument/2006/relationships/slideLayout" Target="../slideLayouts/slideLayout473.xml"/><Relationship Id="rId185" Type="http://schemas.openxmlformats.org/officeDocument/2006/relationships/slideLayout" Target="../slideLayouts/slideLayout489.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80" Type="http://schemas.openxmlformats.org/officeDocument/2006/relationships/slideLayout" Target="../slideLayouts/slideLayout484.xml"/><Relationship Id="rId210" Type="http://schemas.openxmlformats.org/officeDocument/2006/relationships/slideLayout" Target="../slideLayouts/slideLayout514.xml"/><Relationship Id="rId215" Type="http://schemas.openxmlformats.org/officeDocument/2006/relationships/slideLayout" Target="../slideLayouts/slideLayout519.xml"/><Relationship Id="rId26" Type="http://schemas.openxmlformats.org/officeDocument/2006/relationships/slideLayout" Target="../slideLayouts/slideLayout330.xml"/><Relationship Id="rId47" Type="http://schemas.openxmlformats.org/officeDocument/2006/relationships/slideLayout" Target="../slideLayouts/slideLayout351.xml"/><Relationship Id="rId68" Type="http://schemas.openxmlformats.org/officeDocument/2006/relationships/slideLayout" Target="../slideLayouts/slideLayout372.xml"/><Relationship Id="rId89" Type="http://schemas.openxmlformats.org/officeDocument/2006/relationships/slideLayout" Target="../slideLayouts/slideLayout393.xml"/><Relationship Id="rId112" Type="http://schemas.openxmlformats.org/officeDocument/2006/relationships/slideLayout" Target="../slideLayouts/slideLayout416.xml"/><Relationship Id="rId133" Type="http://schemas.openxmlformats.org/officeDocument/2006/relationships/slideLayout" Target="../slideLayouts/slideLayout437.xml"/><Relationship Id="rId154" Type="http://schemas.openxmlformats.org/officeDocument/2006/relationships/slideLayout" Target="../slideLayouts/slideLayout458.xml"/><Relationship Id="rId175" Type="http://schemas.openxmlformats.org/officeDocument/2006/relationships/slideLayout" Target="../slideLayouts/slideLayout479.xml"/><Relationship Id="rId196" Type="http://schemas.openxmlformats.org/officeDocument/2006/relationships/slideLayout" Target="../slideLayouts/slideLayout500.xml"/><Relationship Id="rId200" Type="http://schemas.openxmlformats.org/officeDocument/2006/relationships/slideLayout" Target="../slideLayouts/slideLayout504.xml"/><Relationship Id="rId16" Type="http://schemas.openxmlformats.org/officeDocument/2006/relationships/slideLayout" Target="../slideLayouts/slideLayout320.xml"/><Relationship Id="rId37" Type="http://schemas.openxmlformats.org/officeDocument/2006/relationships/slideLayout" Target="../slideLayouts/slideLayout341.xml"/><Relationship Id="rId58" Type="http://schemas.openxmlformats.org/officeDocument/2006/relationships/slideLayout" Target="../slideLayouts/slideLayout362.xml"/><Relationship Id="rId79" Type="http://schemas.openxmlformats.org/officeDocument/2006/relationships/slideLayout" Target="../slideLayouts/slideLayout383.xml"/><Relationship Id="rId102" Type="http://schemas.openxmlformats.org/officeDocument/2006/relationships/slideLayout" Target="../slideLayouts/slideLayout406.xml"/><Relationship Id="rId123" Type="http://schemas.openxmlformats.org/officeDocument/2006/relationships/slideLayout" Target="../slideLayouts/slideLayout427.xml"/><Relationship Id="rId144" Type="http://schemas.openxmlformats.org/officeDocument/2006/relationships/slideLayout" Target="../slideLayouts/slideLayout448.xml"/><Relationship Id="rId90" Type="http://schemas.openxmlformats.org/officeDocument/2006/relationships/slideLayout" Target="../slideLayouts/slideLayout394.xml"/><Relationship Id="rId165" Type="http://schemas.openxmlformats.org/officeDocument/2006/relationships/slideLayout" Target="../slideLayouts/slideLayout469.xml"/><Relationship Id="rId186" Type="http://schemas.openxmlformats.org/officeDocument/2006/relationships/slideLayout" Target="../slideLayouts/slideLayout490.xml"/><Relationship Id="rId211" Type="http://schemas.openxmlformats.org/officeDocument/2006/relationships/slideLayout" Target="../slideLayouts/slideLayout515.xml"/><Relationship Id="rId27" Type="http://schemas.openxmlformats.org/officeDocument/2006/relationships/slideLayout" Target="../slideLayouts/slideLayout331.xml"/><Relationship Id="rId48" Type="http://schemas.openxmlformats.org/officeDocument/2006/relationships/slideLayout" Target="../slideLayouts/slideLayout352.xml"/><Relationship Id="rId69" Type="http://schemas.openxmlformats.org/officeDocument/2006/relationships/slideLayout" Target="../slideLayouts/slideLayout373.xml"/><Relationship Id="rId113" Type="http://schemas.openxmlformats.org/officeDocument/2006/relationships/slideLayout" Target="../slideLayouts/slideLayout417.xml"/><Relationship Id="rId134" Type="http://schemas.openxmlformats.org/officeDocument/2006/relationships/slideLayout" Target="../slideLayouts/slideLayout438.xml"/><Relationship Id="rId80" Type="http://schemas.openxmlformats.org/officeDocument/2006/relationships/slideLayout" Target="../slideLayouts/slideLayout384.xml"/><Relationship Id="rId155" Type="http://schemas.openxmlformats.org/officeDocument/2006/relationships/slideLayout" Target="../slideLayouts/slideLayout459.xml"/><Relationship Id="rId176" Type="http://schemas.openxmlformats.org/officeDocument/2006/relationships/slideLayout" Target="../slideLayouts/slideLayout480.xml"/><Relationship Id="rId197" Type="http://schemas.openxmlformats.org/officeDocument/2006/relationships/slideLayout" Target="../slideLayouts/slideLayout501.xml"/><Relationship Id="rId201" Type="http://schemas.openxmlformats.org/officeDocument/2006/relationships/slideLayout" Target="../slideLayouts/slideLayout505.xml"/><Relationship Id="rId17" Type="http://schemas.openxmlformats.org/officeDocument/2006/relationships/slideLayout" Target="../slideLayouts/slideLayout321.xml"/><Relationship Id="rId38" Type="http://schemas.openxmlformats.org/officeDocument/2006/relationships/slideLayout" Target="../slideLayouts/slideLayout342.xml"/><Relationship Id="rId59" Type="http://schemas.openxmlformats.org/officeDocument/2006/relationships/slideLayout" Target="../slideLayouts/slideLayout363.xml"/><Relationship Id="rId103" Type="http://schemas.openxmlformats.org/officeDocument/2006/relationships/slideLayout" Target="../slideLayouts/slideLayout407.xml"/><Relationship Id="rId124" Type="http://schemas.openxmlformats.org/officeDocument/2006/relationships/slideLayout" Target="../slideLayouts/slideLayout428.xml"/><Relationship Id="rId70" Type="http://schemas.openxmlformats.org/officeDocument/2006/relationships/slideLayout" Target="../slideLayouts/slideLayout374.xml"/><Relationship Id="rId91" Type="http://schemas.openxmlformats.org/officeDocument/2006/relationships/slideLayout" Target="../slideLayouts/slideLayout395.xml"/><Relationship Id="rId145" Type="http://schemas.openxmlformats.org/officeDocument/2006/relationships/slideLayout" Target="../slideLayouts/slideLayout449.xml"/><Relationship Id="rId166" Type="http://schemas.openxmlformats.org/officeDocument/2006/relationships/slideLayout" Target="../slideLayouts/slideLayout470.xml"/><Relationship Id="rId187" Type="http://schemas.openxmlformats.org/officeDocument/2006/relationships/slideLayout" Target="../slideLayouts/slideLayout491.xml"/><Relationship Id="rId1" Type="http://schemas.openxmlformats.org/officeDocument/2006/relationships/slideLayout" Target="../slideLayouts/slideLayout305.xml"/><Relationship Id="rId212" Type="http://schemas.openxmlformats.org/officeDocument/2006/relationships/slideLayout" Target="../slideLayouts/slideLayout516.xml"/><Relationship Id="rId28" Type="http://schemas.openxmlformats.org/officeDocument/2006/relationships/slideLayout" Target="../slideLayouts/slideLayout332.xml"/><Relationship Id="rId49" Type="http://schemas.openxmlformats.org/officeDocument/2006/relationships/slideLayout" Target="../slideLayouts/slideLayout353.xml"/><Relationship Id="rId114" Type="http://schemas.openxmlformats.org/officeDocument/2006/relationships/slideLayout" Target="../slideLayouts/slideLayout418.xml"/><Relationship Id="rId60" Type="http://schemas.openxmlformats.org/officeDocument/2006/relationships/slideLayout" Target="../slideLayouts/slideLayout364.xml"/><Relationship Id="rId81" Type="http://schemas.openxmlformats.org/officeDocument/2006/relationships/slideLayout" Target="../slideLayouts/slideLayout385.xml"/><Relationship Id="rId135" Type="http://schemas.openxmlformats.org/officeDocument/2006/relationships/slideLayout" Target="../slideLayouts/slideLayout439.xml"/><Relationship Id="rId156" Type="http://schemas.openxmlformats.org/officeDocument/2006/relationships/slideLayout" Target="../slideLayouts/slideLayout460.xml"/><Relationship Id="rId177" Type="http://schemas.openxmlformats.org/officeDocument/2006/relationships/slideLayout" Target="../slideLayouts/slideLayout481.xml"/><Relationship Id="rId198" Type="http://schemas.openxmlformats.org/officeDocument/2006/relationships/slideLayout" Target="../slideLayouts/slideLayout502.xml"/><Relationship Id="rId202" Type="http://schemas.openxmlformats.org/officeDocument/2006/relationships/slideLayout" Target="../slideLayouts/slideLayout506.xml"/><Relationship Id="rId18" Type="http://schemas.openxmlformats.org/officeDocument/2006/relationships/slideLayout" Target="../slideLayouts/slideLayout322.xml"/><Relationship Id="rId39" Type="http://schemas.openxmlformats.org/officeDocument/2006/relationships/slideLayout" Target="../slideLayouts/slideLayout343.xml"/><Relationship Id="rId50" Type="http://schemas.openxmlformats.org/officeDocument/2006/relationships/slideLayout" Target="../slideLayouts/slideLayout354.xml"/><Relationship Id="rId104" Type="http://schemas.openxmlformats.org/officeDocument/2006/relationships/slideLayout" Target="../slideLayouts/slideLayout408.xml"/><Relationship Id="rId125" Type="http://schemas.openxmlformats.org/officeDocument/2006/relationships/slideLayout" Target="../slideLayouts/slideLayout429.xml"/><Relationship Id="rId146" Type="http://schemas.openxmlformats.org/officeDocument/2006/relationships/slideLayout" Target="../slideLayouts/slideLayout450.xml"/><Relationship Id="rId167" Type="http://schemas.openxmlformats.org/officeDocument/2006/relationships/slideLayout" Target="../slideLayouts/slideLayout471.xml"/><Relationship Id="rId188" Type="http://schemas.openxmlformats.org/officeDocument/2006/relationships/slideLayout" Target="../slideLayouts/slideLayout492.xml"/><Relationship Id="rId71" Type="http://schemas.openxmlformats.org/officeDocument/2006/relationships/slideLayout" Target="../slideLayouts/slideLayout375.xml"/><Relationship Id="rId92" Type="http://schemas.openxmlformats.org/officeDocument/2006/relationships/slideLayout" Target="../slideLayouts/slideLayout396.xml"/><Relationship Id="rId213" Type="http://schemas.openxmlformats.org/officeDocument/2006/relationships/slideLayout" Target="../slideLayouts/slideLayout517.xml"/><Relationship Id="rId2" Type="http://schemas.openxmlformats.org/officeDocument/2006/relationships/slideLayout" Target="../slideLayouts/slideLayout306.xml"/><Relationship Id="rId29" Type="http://schemas.openxmlformats.org/officeDocument/2006/relationships/slideLayout" Target="../slideLayouts/slideLayout333.xml"/><Relationship Id="rId40" Type="http://schemas.openxmlformats.org/officeDocument/2006/relationships/slideLayout" Target="../slideLayouts/slideLayout344.xml"/><Relationship Id="rId115" Type="http://schemas.openxmlformats.org/officeDocument/2006/relationships/slideLayout" Target="../slideLayouts/slideLayout419.xml"/><Relationship Id="rId136" Type="http://schemas.openxmlformats.org/officeDocument/2006/relationships/slideLayout" Target="../slideLayouts/slideLayout440.xml"/><Relationship Id="rId157" Type="http://schemas.openxmlformats.org/officeDocument/2006/relationships/slideLayout" Target="../slideLayouts/slideLayout461.xml"/><Relationship Id="rId178" Type="http://schemas.openxmlformats.org/officeDocument/2006/relationships/slideLayout" Target="../slideLayouts/slideLayout482.xml"/><Relationship Id="rId61" Type="http://schemas.openxmlformats.org/officeDocument/2006/relationships/slideLayout" Target="../slideLayouts/slideLayout365.xml"/><Relationship Id="rId82" Type="http://schemas.openxmlformats.org/officeDocument/2006/relationships/slideLayout" Target="../slideLayouts/slideLayout386.xml"/><Relationship Id="rId199" Type="http://schemas.openxmlformats.org/officeDocument/2006/relationships/slideLayout" Target="../slideLayouts/slideLayout503.xml"/><Relationship Id="rId203" Type="http://schemas.openxmlformats.org/officeDocument/2006/relationships/slideLayout" Target="../slideLayouts/slideLayout507.xml"/><Relationship Id="rId19" Type="http://schemas.openxmlformats.org/officeDocument/2006/relationships/slideLayout" Target="../slideLayouts/slideLayout3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slideLayout" Target="../slideLayouts/slideLayout534.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5" Type="http://schemas.openxmlformats.org/officeDocument/2006/relationships/theme" Target="../theme/theme7.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slideLayout" Target="../slideLayouts/slideLayout5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slideLayout" Target="../slideLayouts/slideLayout548.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slideLayout" Target="../slideLayouts/slideLayout547.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5" Type="http://schemas.openxmlformats.org/officeDocument/2006/relationships/theme" Target="../theme/theme8.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 Id="rId14" Type="http://schemas.openxmlformats.org/officeDocument/2006/relationships/slideLayout" Target="../slideLayouts/slideLayout5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slideLayout" Target="../slideLayouts/slideLayout56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5" Type="http://schemas.openxmlformats.org/officeDocument/2006/relationships/theme" Target="../theme/theme9.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slideLayout" Target="../slideLayouts/slideLayout5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96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2273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Arial" pitchFamily="34" charset="0"/>
          <a:ea typeface="+mj-ea"/>
          <a:cs typeface="Arial" pitchFamily="34" charset="0"/>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2" tIns="45706" rIns="91412"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12" tIns="45706" rIns="91412"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12" tIns="45706" rIns="91412" bIns="45706" rtlCol="0" anchor="ctr"/>
          <a:lstStyle>
            <a:lvl1pPr algn="l">
              <a:defRPr sz="1600">
                <a:solidFill>
                  <a:schemeClr val="tx1">
                    <a:tint val="75000"/>
                  </a:schemeClr>
                </a:solidFill>
              </a:defRPr>
            </a:lvl1pPr>
          </a:lstStyle>
          <a:p>
            <a:pPr defTabSz="1218750"/>
            <a:fld id="{A342EF9E-7434-429A-8B40-331E05BA9655}" type="datetimeFigureOut">
              <a:rPr lang="en-US" smtClean="0">
                <a:solidFill>
                  <a:prstClr val="black">
                    <a:tint val="75000"/>
                  </a:prstClr>
                </a:solidFill>
              </a:rPr>
              <a:pPr defTabSz="1218750"/>
              <a:t>10/5/2018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2" tIns="45706" rIns="91412" bIns="45706" rtlCol="0" anchor="ctr"/>
          <a:lstStyle>
            <a:lvl1pPr algn="ctr">
              <a:defRPr sz="1600">
                <a:solidFill>
                  <a:schemeClr val="tx1">
                    <a:tint val="75000"/>
                  </a:schemeClr>
                </a:solidFill>
              </a:defRPr>
            </a:lvl1pPr>
          </a:lstStyle>
          <a:p>
            <a:pPr defTabSz="121875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2" tIns="45706" rIns="91412" bIns="45706" rtlCol="0" anchor="ctr"/>
          <a:lstStyle>
            <a:lvl1pPr algn="r">
              <a:defRPr sz="1600">
                <a:solidFill>
                  <a:schemeClr val="tx1">
                    <a:tint val="75000"/>
                  </a:schemeClr>
                </a:solidFill>
              </a:defRPr>
            </a:lvl1pPr>
          </a:lstStyle>
          <a:p>
            <a:pPr defTabSz="1218750"/>
            <a:fld id="{0C0178BD-3621-4113-9FF7-C3A01B8211BF}" type="slidenum">
              <a:rPr lang="en-US" smtClean="0">
                <a:solidFill>
                  <a:prstClr val="black">
                    <a:tint val="75000"/>
                  </a:prstClr>
                </a:solidFill>
              </a:rPr>
              <a:pPr defTabSz="1218750"/>
              <a:t>‹#›</a:t>
            </a:fld>
            <a:endParaRPr lang="en-US">
              <a:solidFill>
                <a:prstClr val="black">
                  <a:tint val="75000"/>
                </a:prstClr>
              </a:solidFill>
            </a:endParaRPr>
          </a:p>
        </p:txBody>
      </p:sp>
      <p:grpSp>
        <p:nvGrpSpPr>
          <p:cNvPr id="7" name="Group 6"/>
          <p:cNvGrpSpPr/>
          <p:nvPr userDrawn="1"/>
        </p:nvGrpSpPr>
        <p:grpSpPr>
          <a:xfrm>
            <a:off x="0" y="6487695"/>
            <a:ext cx="12192000" cy="381000"/>
            <a:chOff x="0" y="4865771"/>
            <a:chExt cx="9144000" cy="285750"/>
          </a:xfrm>
        </p:grpSpPr>
        <p:sp>
          <p:nvSpPr>
            <p:cNvPr id="8" name="Rectangle 7"/>
            <p:cNvSpPr/>
            <p:nvPr userDrawn="1"/>
          </p:nvSpPr>
          <p:spPr>
            <a:xfrm>
              <a:off x="0" y="4865771"/>
              <a:ext cx="9144000" cy="2857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50"/>
              <a:endParaRPr lang="en-US" sz="2400">
                <a:solidFill>
                  <a:prstClr val="white"/>
                </a:solidFill>
              </a:endParaRPr>
            </a:p>
          </p:txBody>
        </p:sp>
        <p:pic>
          <p:nvPicPr>
            <p:cNvPr id="9" name="Picture 8"/>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449192" y="4963115"/>
              <a:ext cx="830177" cy="89990"/>
            </a:xfrm>
            <a:prstGeom prst="rect">
              <a:avLst/>
            </a:prstGeom>
          </p:spPr>
        </p:pic>
        <p:pic>
          <p:nvPicPr>
            <p:cNvPr id="10" name="Picture 9"/>
            <p:cNvPicPr>
              <a:picLocks noChangeAspect="1"/>
            </p:cNvPicPr>
            <p:nvPr userDrawn="1"/>
          </p:nvPicPr>
          <p:blipFill rotWithShape="1">
            <a:blip r:embed="rId18" cstate="screen">
              <a:biLevel thresh="25000"/>
              <a:extLst>
                <a:ext uri="{28A0092B-C50C-407E-A947-70E740481C1C}">
                  <a14:useLocalDpi xmlns:a14="http://schemas.microsoft.com/office/drawing/2010/main"/>
                </a:ext>
              </a:extLst>
            </a:blip>
            <a:srcRect/>
            <a:stretch/>
          </p:blipFill>
          <p:spPr>
            <a:xfrm>
              <a:off x="8381314" y="4957072"/>
              <a:ext cx="643388" cy="112559"/>
            </a:xfrm>
            <a:prstGeom prst="rect">
              <a:avLst/>
            </a:prstGeom>
          </p:spPr>
        </p:pic>
        <p:cxnSp>
          <p:nvCxnSpPr>
            <p:cNvPr id="11" name="Straight Connector 10"/>
            <p:cNvCxnSpPr/>
            <p:nvPr userDrawn="1"/>
          </p:nvCxnSpPr>
          <p:spPr>
            <a:xfrm>
              <a:off x="8326050" y="4930160"/>
              <a:ext cx="0" cy="164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8275922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iming>
    <p:tnLst>
      <p:par>
        <p:cTn id="1" dur="indefinite" restart="never" nodeType="tmRoot"/>
      </p:par>
    </p:tnLst>
  </p:timing>
  <p:txStyles>
    <p:titleStyle>
      <a:lvl1pPr algn="ctr" defTabSz="1218750" rtl="0" eaLnBrk="1" latinLnBrk="0" hangingPunct="1">
        <a:spcBef>
          <a:spcPct val="0"/>
        </a:spcBef>
        <a:buNone/>
        <a:defRPr sz="5867" kern="1200">
          <a:solidFill>
            <a:schemeClr val="tx1"/>
          </a:solidFill>
          <a:latin typeface="+mj-lt"/>
          <a:ea typeface="+mj-ea"/>
          <a:cs typeface="+mj-cs"/>
        </a:defRPr>
      </a:lvl1pPr>
    </p:titleStyle>
    <p:bodyStyle>
      <a:lvl1pPr marL="457023" indent="-457023" algn="l" defTabSz="121875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238" indent="-380860" algn="l" defTabSz="121875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431" indent="-304680" algn="l" defTabSz="121875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80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178"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54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92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29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66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50" rtl="0" eaLnBrk="1" latinLnBrk="0" hangingPunct="1">
        <a:defRPr sz="2400" kern="1200">
          <a:solidFill>
            <a:schemeClr val="tx1"/>
          </a:solidFill>
          <a:latin typeface="+mn-lt"/>
          <a:ea typeface="+mn-ea"/>
          <a:cs typeface="+mn-cs"/>
        </a:defRPr>
      </a:lvl1pPr>
      <a:lvl2pPr marL="609363" algn="l" defTabSz="1218750" rtl="0" eaLnBrk="1" latinLnBrk="0" hangingPunct="1">
        <a:defRPr sz="2400" kern="1200">
          <a:solidFill>
            <a:schemeClr val="tx1"/>
          </a:solidFill>
          <a:latin typeface="+mn-lt"/>
          <a:ea typeface="+mn-ea"/>
          <a:cs typeface="+mn-cs"/>
        </a:defRPr>
      </a:lvl2pPr>
      <a:lvl3pPr marL="1218750" algn="l" defTabSz="1218750" rtl="0" eaLnBrk="1" latinLnBrk="0" hangingPunct="1">
        <a:defRPr sz="2400" kern="1200">
          <a:solidFill>
            <a:schemeClr val="tx1"/>
          </a:solidFill>
          <a:latin typeface="+mn-lt"/>
          <a:ea typeface="+mn-ea"/>
          <a:cs typeface="+mn-cs"/>
        </a:defRPr>
      </a:lvl3pPr>
      <a:lvl4pPr marL="1828120" algn="l" defTabSz="1218750" rtl="0" eaLnBrk="1" latinLnBrk="0" hangingPunct="1">
        <a:defRPr sz="2400" kern="1200">
          <a:solidFill>
            <a:schemeClr val="tx1"/>
          </a:solidFill>
          <a:latin typeface="+mn-lt"/>
          <a:ea typeface="+mn-ea"/>
          <a:cs typeface="+mn-cs"/>
        </a:defRPr>
      </a:lvl4pPr>
      <a:lvl5pPr marL="2437498" algn="l" defTabSz="1218750" rtl="0" eaLnBrk="1" latinLnBrk="0" hangingPunct="1">
        <a:defRPr sz="2400" kern="1200">
          <a:solidFill>
            <a:schemeClr val="tx1"/>
          </a:solidFill>
          <a:latin typeface="+mn-lt"/>
          <a:ea typeface="+mn-ea"/>
          <a:cs typeface="+mn-cs"/>
        </a:defRPr>
      </a:lvl5pPr>
      <a:lvl6pPr marL="3046860" algn="l" defTabSz="1218750" rtl="0" eaLnBrk="1" latinLnBrk="0" hangingPunct="1">
        <a:defRPr sz="2400" kern="1200">
          <a:solidFill>
            <a:schemeClr val="tx1"/>
          </a:solidFill>
          <a:latin typeface="+mn-lt"/>
          <a:ea typeface="+mn-ea"/>
          <a:cs typeface="+mn-cs"/>
        </a:defRPr>
      </a:lvl6pPr>
      <a:lvl7pPr marL="3656223" algn="l" defTabSz="1218750" rtl="0" eaLnBrk="1" latinLnBrk="0" hangingPunct="1">
        <a:defRPr sz="2400" kern="1200">
          <a:solidFill>
            <a:schemeClr val="tx1"/>
          </a:solidFill>
          <a:latin typeface="+mn-lt"/>
          <a:ea typeface="+mn-ea"/>
          <a:cs typeface="+mn-cs"/>
        </a:defRPr>
      </a:lvl7pPr>
      <a:lvl8pPr marL="4265600" algn="l" defTabSz="1218750" rtl="0" eaLnBrk="1" latinLnBrk="0" hangingPunct="1">
        <a:defRPr sz="2400" kern="1200">
          <a:solidFill>
            <a:schemeClr val="tx1"/>
          </a:solidFill>
          <a:latin typeface="+mn-lt"/>
          <a:ea typeface="+mn-ea"/>
          <a:cs typeface="+mn-cs"/>
        </a:defRPr>
      </a:lvl8pPr>
      <a:lvl9pPr marL="4874971" algn="l" defTabSz="121875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FCE6273-A319-479D-9063-91E74A0B2C54}"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30307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 id="2147483830" r:id="rId91"/>
    <p:sldLayoutId id="2147483831" r:id="rId92"/>
    <p:sldLayoutId id="2147483832" r:id="rId93"/>
    <p:sldLayoutId id="2147483833" r:id="rId94"/>
    <p:sldLayoutId id="2147483834" r:id="rId95"/>
    <p:sldLayoutId id="2147483835" r:id="rId96"/>
    <p:sldLayoutId id="2147483836" r:id="rId97"/>
    <p:sldLayoutId id="2147483837" r:id="rId98"/>
    <p:sldLayoutId id="2147483838" r:id="rId99"/>
    <p:sldLayoutId id="2147483839" r:id="rId100"/>
    <p:sldLayoutId id="2147483840" r:id="rId101"/>
    <p:sldLayoutId id="2147483841" r:id="rId102"/>
    <p:sldLayoutId id="2147483842" r:id="rId103"/>
    <p:sldLayoutId id="2147483843" r:id="rId104"/>
    <p:sldLayoutId id="2147483844" r:id="rId105"/>
    <p:sldLayoutId id="2147483845" r:id="rId106"/>
    <p:sldLayoutId id="2147483846" r:id="rId107"/>
    <p:sldLayoutId id="2147483847" r:id="rId108"/>
    <p:sldLayoutId id="2147483848" r:id="rId109"/>
    <p:sldLayoutId id="2147483849" r:id="rId110"/>
    <p:sldLayoutId id="2147483850" r:id="rId111"/>
    <p:sldLayoutId id="2147483851" r:id="rId112"/>
    <p:sldLayoutId id="2147483852" r:id="rId113"/>
    <p:sldLayoutId id="2147483853" r:id="rId114"/>
    <p:sldLayoutId id="2147483854" r:id="rId115"/>
    <p:sldLayoutId id="2147483855" r:id="rId116"/>
    <p:sldLayoutId id="2147483856" r:id="rId117"/>
    <p:sldLayoutId id="2147483857" r:id="rId118"/>
    <p:sldLayoutId id="2147483858" r:id="rId119"/>
    <p:sldLayoutId id="2147483859" r:id="rId120"/>
    <p:sldLayoutId id="2147483860" r:id="rId121"/>
    <p:sldLayoutId id="2147483861" r:id="rId122"/>
    <p:sldLayoutId id="2147483862" r:id="rId123"/>
    <p:sldLayoutId id="2147483863" r:id="rId124"/>
    <p:sldLayoutId id="2147483864" r:id="rId125"/>
    <p:sldLayoutId id="2147483865" r:id="rId126"/>
    <p:sldLayoutId id="2147483866" r:id="rId127"/>
    <p:sldLayoutId id="2147483867" r:id="rId128"/>
    <p:sldLayoutId id="2147483868" r:id="rId129"/>
    <p:sldLayoutId id="2147483869" r:id="rId130"/>
    <p:sldLayoutId id="2147483870" r:id="rId131"/>
    <p:sldLayoutId id="2147483871" r:id="rId132"/>
    <p:sldLayoutId id="2147483872" r:id="rId133"/>
    <p:sldLayoutId id="2147483873" r:id="rId134"/>
    <p:sldLayoutId id="2147483874" r:id="rId135"/>
    <p:sldLayoutId id="2147483875" r:id="rId136"/>
    <p:sldLayoutId id="2147483876" r:id="rId137"/>
    <p:sldLayoutId id="2147483877" r:id="rId138"/>
    <p:sldLayoutId id="2147483878" r:id="rId139"/>
    <p:sldLayoutId id="2147483879" r:id="rId140"/>
    <p:sldLayoutId id="2147483880" r:id="rId141"/>
    <p:sldLayoutId id="2147483881" r:id="rId142"/>
    <p:sldLayoutId id="2147483882" r:id="rId143"/>
    <p:sldLayoutId id="2147483883" r:id="rId144"/>
    <p:sldLayoutId id="2147483884" r:id="rId145"/>
    <p:sldLayoutId id="2147483885" r:id="rId146"/>
    <p:sldLayoutId id="2147483886" r:id="rId147"/>
    <p:sldLayoutId id="2147483887" r:id="rId148"/>
    <p:sldLayoutId id="2147483888" r:id="rId149"/>
    <p:sldLayoutId id="2147483889" r:id="rId150"/>
    <p:sldLayoutId id="2147483890" r:id="rId151"/>
    <p:sldLayoutId id="2147483891" r:id="rId152"/>
    <p:sldLayoutId id="2147483892" r:id="rId153"/>
    <p:sldLayoutId id="2147483893" r:id="rId154"/>
    <p:sldLayoutId id="2147483894" r:id="rId155"/>
    <p:sldLayoutId id="2147483895" r:id="rId156"/>
    <p:sldLayoutId id="2147483896" r:id="rId157"/>
    <p:sldLayoutId id="2147483897" r:id="rId158"/>
    <p:sldLayoutId id="2147483898" r:id="rId159"/>
    <p:sldLayoutId id="2147483899" r:id="rId160"/>
    <p:sldLayoutId id="2147483900" r:id="rId161"/>
    <p:sldLayoutId id="2147483901" r:id="rId162"/>
    <p:sldLayoutId id="2147483902" r:id="rId163"/>
    <p:sldLayoutId id="2147483903" r:id="rId164"/>
    <p:sldLayoutId id="2147483904" r:id="rId165"/>
    <p:sldLayoutId id="2147483905" r:id="rId166"/>
    <p:sldLayoutId id="2147483906" r:id="rId167"/>
    <p:sldLayoutId id="2147483907" r:id="rId168"/>
    <p:sldLayoutId id="2147483908" r:id="rId169"/>
    <p:sldLayoutId id="2147483909" r:id="rId170"/>
    <p:sldLayoutId id="2147483910" r:id="rId171"/>
    <p:sldLayoutId id="2147483911" r:id="rId172"/>
    <p:sldLayoutId id="2147483912" r:id="rId173"/>
    <p:sldLayoutId id="2147483913" r:id="rId174"/>
    <p:sldLayoutId id="2147483914" r:id="rId175"/>
    <p:sldLayoutId id="2147483915" r:id="rId176"/>
    <p:sldLayoutId id="2147483916" r:id="rId177"/>
    <p:sldLayoutId id="2147483917" r:id="rId178"/>
    <p:sldLayoutId id="2147483918" r:id="rId179"/>
    <p:sldLayoutId id="2147483919" r:id="rId180"/>
    <p:sldLayoutId id="2147483920" r:id="rId181"/>
    <p:sldLayoutId id="2147483921" r:id="rId182"/>
    <p:sldLayoutId id="2147483922" r:id="rId183"/>
    <p:sldLayoutId id="2147483923" r:id="rId184"/>
    <p:sldLayoutId id="2147483924" r:id="rId185"/>
    <p:sldLayoutId id="2147483925" r:id="rId186"/>
    <p:sldLayoutId id="2147483926" r:id="rId187"/>
    <p:sldLayoutId id="2147483927" r:id="rId188"/>
    <p:sldLayoutId id="2147483928" r:id="rId189"/>
    <p:sldLayoutId id="2147483929" r:id="rId190"/>
    <p:sldLayoutId id="2147483930" r:id="rId191"/>
    <p:sldLayoutId id="2147483931" r:id="rId192"/>
    <p:sldLayoutId id="2147483932" r:id="rId193"/>
    <p:sldLayoutId id="2147483933" r:id="rId194"/>
    <p:sldLayoutId id="2147483934" r:id="rId195"/>
    <p:sldLayoutId id="2147483935" r:id="rId196"/>
    <p:sldLayoutId id="2147483936" r:id="rId197"/>
    <p:sldLayoutId id="2147483937" r:id="rId198"/>
    <p:sldLayoutId id="2147483938" r:id="rId199"/>
    <p:sldLayoutId id="2147483939" r:id="rId200"/>
    <p:sldLayoutId id="2147483940" r:id="rId201"/>
    <p:sldLayoutId id="2147483941" r:id="rId202"/>
    <p:sldLayoutId id="2147483942" r:id="rId203"/>
    <p:sldLayoutId id="2147483943" r:id="rId204"/>
    <p:sldLayoutId id="2147483944" r:id="rId205"/>
    <p:sldLayoutId id="2147483945" r:id="rId206"/>
    <p:sldLayoutId id="2147483946" r:id="rId207"/>
    <p:sldLayoutId id="2147483947" r:id="rId208"/>
    <p:sldLayoutId id="2147483948" r:id="rId209"/>
    <p:sldLayoutId id="2147483949" r:id="rId210"/>
    <p:sldLayoutId id="2147483950" r:id="rId211"/>
    <p:sldLayoutId id="2147483951" r:id="rId212"/>
    <p:sldLayoutId id="2147483952" r:id="rId213"/>
    <p:sldLayoutId id="2147483953" r:id="rId214"/>
    <p:sldLayoutId id="2147483954" r:id="rId215"/>
    <p:sldLayoutId id="2147483955" r:id="rId216"/>
    <p:sldLayoutId id="2147483956" r:id="rId217"/>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01E653FB-83FA-4E25-9543-721BB9B5D988}" type="datetimeFigureOut">
              <a:rPr lang="zh-TW" altLang="en-US" smtClean="0">
                <a:solidFill>
                  <a:prstClr val="black">
                    <a:tint val="75000"/>
                  </a:prstClr>
                </a:solidFill>
              </a:rPr>
              <a:pPr defTabSz="914377"/>
              <a:t>2018/10/5</a:t>
            </a:fld>
            <a:endParaRPr lang="zh-TW" altLang="en-US" smtClean="0">
              <a:solidFill>
                <a:prstClr val="black">
                  <a:tint val="75000"/>
                </a:prstClr>
              </a:solidFill>
            </a:endParaRPr>
          </a:p>
        </p:txBody>
      </p:sp>
      <p:sp>
        <p:nvSpPr>
          <p:cNvPr id="5" name="頁尾版面配置區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TW" altLang="en-US" smtClean="0">
              <a:solidFill>
                <a:prstClr val="black">
                  <a:tint val="75000"/>
                </a:prstClr>
              </a:solidFill>
            </a:endParaRPr>
          </a:p>
        </p:txBody>
      </p:sp>
      <p:sp>
        <p:nvSpPr>
          <p:cNvPr id="6" name="投影片編號版面配置區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BBB4CE4-5A3B-4121-A682-D4B747FBD6ED}" type="slidenum">
              <a:rPr lang="zh-TW" altLang="en-US" smtClean="0">
                <a:solidFill>
                  <a:prstClr val="black">
                    <a:tint val="75000"/>
                  </a:prstClr>
                </a:solidFill>
              </a:rPr>
              <a:pPr defTabSz="914377"/>
              <a:t>‹#›</a:t>
            </a:fld>
            <a:endParaRPr lang="zh-TW" altLang="en-US" smtClean="0">
              <a:solidFill>
                <a:prstClr val="black">
                  <a:tint val="75000"/>
                </a:prstClr>
              </a:solidFill>
            </a:endParaRPr>
          </a:p>
        </p:txBody>
      </p:sp>
    </p:spTree>
    <p:extLst>
      <p:ext uri="{BB962C8B-B14F-4D97-AF65-F5344CB8AC3E}">
        <p14:creationId xmlns:p14="http://schemas.microsoft.com/office/powerpoint/2010/main" val="1039057226"/>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914377"/>
            <a:fld id="{BFCE6273-A319-479D-9063-91E74A0B2C54}" type="datetimeFigureOut">
              <a:rPr lang="en-US" smtClean="0">
                <a:solidFill>
                  <a:prstClr val="black">
                    <a:tint val="75000"/>
                  </a:prstClr>
                </a:solidFill>
              </a:rPr>
              <a:pPr defTabSz="914377"/>
              <a:t>10/5/2018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914377"/>
            <a:fld id="{76335ADA-BCDA-4F8F-8D46-03EB2091062D}"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243458378"/>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 id="2147484215" r:id="rId16"/>
    <p:sldLayoutId id="2147484216" r:id="rId17"/>
    <p:sldLayoutId id="2147484217" r:id="rId18"/>
    <p:sldLayoutId id="2147484218" r:id="rId19"/>
    <p:sldLayoutId id="2147484219" r:id="rId20"/>
    <p:sldLayoutId id="2147484220" r:id="rId21"/>
    <p:sldLayoutId id="2147484221" r:id="rId22"/>
    <p:sldLayoutId id="2147484222" r:id="rId23"/>
    <p:sldLayoutId id="2147484223" r:id="rId24"/>
    <p:sldLayoutId id="2147484224" r:id="rId25"/>
    <p:sldLayoutId id="2147484225" r:id="rId26"/>
    <p:sldLayoutId id="2147484226" r:id="rId27"/>
    <p:sldLayoutId id="2147484227" r:id="rId28"/>
    <p:sldLayoutId id="2147484228" r:id="rId29"/>
    <p:sldLayoutId id="2147484229" r:id="rId30"/>
    <p:sldLayoutId id="2147484230" r:id="rId31"/>
    <p:sldLayoutId id="2147484231" r:id="rId32"/>
    <p:sldLayoutId id="2147484232" r:id="rId33"/>
    <p:sldLayoutId id="2147484233" r:id="rId34"/>
    <p:sldLayoutId id="2147484234" r:id="rId35"/>
    <p:sldLayoutId id="2147484235" r:id="rId36"/>
    <p:sldLayoutId id="2147484236" r:id="rId37"/>
    <p:sldLayoutId id="2147484237" r:id="rId38"/>
    <p:sldLayoutId id="2147484238" r:id="rId39"/>
    <p:sldLayoutId id="2147484239" r:id="rId40"/>
    <p:sldLayoutId id="2147484240" r:id="rId41"/>
    <p:sldLayoutId id="2147484241" r:id="rId42"/>
    <p:sldLayoutId id="2147484242" r:id="rId43"/>
    <p:sldLayoutId id="2147484243" r:id="rId44"/>
    <p:sldLayoutId id="2147484244" r:id="rId45"/>
    <p:sldLayoutId id="2147484245" r:id="rId46"/>
    <p:sldLayoutId id="2147484246" r:id="rId47"/>
    <p:sldLayoutId id="2147484247" r:id="rId48"/>
    <p:sldLayoutId id="2147484248" r:id="rId49"/>
    <p:sldLayoutId id="2147484249" r:id="rId50"/>
    <p:sldLayoutId id="2147484250" r:id="rId51"/>
    <p:sldLayoutId id="2147484251" r:id="rId52"/>
    <p:sldLayoutId id="2147484252" r:id="rId53"/>
    <p:sldLayoutId id="2147484253" r:id="rId54"/>
    <p:sldLayoutId id="2147484254" r:id="rId55"/>
    <p:sldLayoutId id="2147484255" r:id="rId56"/>
    <p:sldLayoutId id="2147484256" r:id="rId57"/>
    <p:sldLayoutId id="2147484257" r:id="rId58"/>
    <p:sldLayoutId id="2147484258" r:id="rId59"/>
    <p:sldLayoutId id="2147484259" r:id="rId60"/>
    <p:sldLayoutId id="2147484260" r:id="rId61"/>
    <p:sldLayoutId id="2147484261" r:id="rId62"/>
    <p:sldLayoutId id="2147484262" r:id="rId63"/>
    <p:sldLayoutId id="2147484263" r:id="rId64"/>
    <p:sldLayoutId id="2147484264" r:id="rId65"/>
    <p:sldLayoutId id="2147484265" r:id="rId66"/>
    <p:sldLayoutId id="2147484266" r:id="rId67"/>
    <p:sldLayoutId id="2147484267" r:id="rId68"/>
    <p:sldLayoutId id="2147484268" r:id="rId69"/>
    <p:sldLayoutId id="2147484269" r:id="rId70"/>
    <p:sldLayoutId id="2147484270" r:id="rId71"/>
    <p:sldLayoutId id="2147484271" r:id="rId72"/>
    <p:sldLayoutId id="2147484272" r:id="rId73"/>
    <p:sldLayoutId id="2147484273" r:id="rId74"/>
    <p:sldLayoutId id="2147484274" r:id="rId75"/>
    <p:sldLayoutId id="2147484275" r:id="rId76"/>
    <p:sldLayoutId id="2147484276" r:id="rId77"/>
    <p:sldLayoutId id="2147484277" r:id="rId78"/>
    <p:sldLayoutId id="2147484278" r:id="rId79"/>
    <p:sldLayoutId id="2147484279" r:id="rId80"/>
    <p:sldLayoutId id="2147484280" r:id="rId81"/>
    <p:sldLayoutId id="2147484281" r:id="rId82"/>
    <p:sldLayoutId id="2147484282" r:id="rId83"/>
    <p:sldLayoutId id="2147484283" r:id="rId84"/>
    <p:sldLayoutId id="2147484284" r:id="rId85"/>
    <p:sldLayoutId id="2147484285" r:id="rId86"/>
    <p:sldLayoutId id="2147484286" r:id="rId87"/>
    <p:sldLayoutId id="2147484287" r:id="rId88"/>
    <p:sldLayoutId id="2147484288" r:id="rId89"/>
    <p:sldLayoutId id="2147484289" r:id="rId90"/>
    <p:sldLayoutId id="2147484290" r:id="rId91"/>
    <p:sldLayoutId id="2147484291" r:id="rId92"/>
    <p:sldLayoutId id="2147484292" r:id="rId93"/>
    <p:sldLayoutId id="2147484293" r:id="rId94"/>
    <p:sldLayoutId id="2147484294" r:id="rId95"/>
    <p:sldLayoutId id="2147484295" r:id="rId96"/>
    <p:sldLayoutId id="2147484296" r:id="rId97"/>
    <p:sldLayoutId id="2147484297" r:id="rId98"/>
    <p:sldLayoutId id="2147484298" r:id="rId99"/>
    <p:sldLayoutId id="2147484299" r:id="rId100"/>
    <p:sldLayoutId id="2147484300" r:id="rId101"/>
    <p:sldLayoutId id="2147484301" r:id="rId102"/>
    <p:sldLayoutId id="2147484302" r:id="rId103"/>
    <p:sldLayoutId id="2147484303" r:id="rId104"/>
    <p:sldLayoutId id="2147484304" r:id="rId105"/>
    <p:sldLayoutId id="2147484305" r:id="rId106"/>
    <p:sldLayoutId id="2147484306" r:id="rId107"/>
    <p:sldLayoutId id="2147484307" r:id="rId108"/>
    <p:sldLayoutId id="2147484308" r:id="rId109"/>
    <p:sldLayoutId id="2147484309" r:id="rId110"/>
    <p:sldLayoutId id="2147484310" r:id="rId111"/>
    <p:sldLayoutId id="2147484311" r:id="rId112"/>
    <p:sldLayoutId id="2147484312" r:id="rId113"/>
    <p:sldLayoutId id="2147484313" r:id="rId114"/>
    <p:sldLayoutId id="2147484314" r:id="rId115"/>
    <p:sldLayoutId id="2147484315" r:id="rId116"/>
    <p:sldLayoutId id="2147484316" r:id="rId117"/>
    <p:sldLayoutId id="2147484317" r:id="rId118"/>
    <p:sldLayoutId id="2147484318" r:id="rId119"/>
    <p:sldLayoutId id="2147484319" r:id="rId120"/>
    <p:sldLayoutId id="2147484320" r:id="rId121"/>
    <p:sldLayoutId id="2147484321" r:id="rId122"/>
    <p:sldLayoutId id="2147484322" r:id="rId123"/>
    <p:sldLayoutId id="2147484323" r:id="rId124"/>
    <p:sldLayoutId id="2147484324" r:id="rId125"/>
    <p:sldLayoutId id="2147484325" r:id="rId126"/>
    <p:sldLayoutId id="2147484326" r:id="rId127"/>
    <p:sldLayoutId id="2147484327" r:id="rId128"/>
    <p:sldLayoutId id="2147484328" r:id="rId129"/>
    <p:sldLayoutId id="2147484329" r:id="rId130"/>
    <p:sldLayoutId id="2147484330" r:id="rId131"/>
    <p:sldLayoutId id="2147484331" r:id="rId132"/>
    <p:sldLayoutId id="2147484332" r:id="rId133"/>
    <p:sldLayoutId id="2147484333" r:id="rId134"/>
    <p:sldLayoutId id="2147484334" r:id="rId135"/>
    <p:sldLayoutId id="2147484335" r:id="rId136"/>
    <p:sldLayoutId id="2147484336" r:id="rId137"/>
    <p:sldLayoutId id="2147484337" r:id="rId138"/>
    <p:sldLayoutId id="2147484338" r:id="rId139"/>
    <p:sldLayoutId id="2147484339" r:id="rId140"/>
    <p:sldLayoutId id="2147484340" r:id="rId141"/>
    <p:sldLayoutId id="2147484341" r:id="rId142"/>
    <p:sldLayoutId id="2147484342" r:id="rId143"/>
    <p:sldLayoutId id="2147484343" r:id="rId144"/>
    <p:sldLayoutId id="2147484344" r:id="rId145"/>
    <p:sldLayoutId id="2147484345" r:id="rId146"/>
    <p:sldLayoutId id="2147484346" r:id="rId147"/>
    <p:sldLayoutId id="2147484347" r:id="rId148"/>
    <p:sldLayoutId id="2147484348" r:id="rId149"/>
    <p:sldLayoutId id="2147484349" r:id="rId150"/>
    <p:sldLayoutId id="2147484350" r:id="rId151"/>
    <p:sldLayoutId id="2147484351" r:id="rId152"/>
    <p:sldLayoutId id="2147484352" r:id="rId153"/>
    <p:sldLayoutId id="2147484353" r:id="rId154"/>
    <p:sldLayoutId id="2147484354" r:id="rId155"/>
    <p:sldLayoutId id="2147484355" r:id="rId156"/>
    <p:sldLayoutId id="2147484356" r:id="rId157"/>
    <p:sldLayoutId id="2147484357" r:id="rId158"/>
    <p:sldLayoutId id="2147484358" r:id="rId159"/>
    <p:sldLayoutId id="2147484359" r:id="rId160"/>
    <p:sldLayoutId id="2147484360" r:id="rId161"/>
    <p:sldLayoutId id="2147484361" r:id="rId162"/>
    <p:sldLayoutId id="2147484362" r:id="rId163"/>
    <p:sldLayoutId id="2147484363" r:id="rId164"/>
    <p:sldLayoutId id="2147484364" r:id="rId165"/>
    <p:sldLayoutId id="2147484365" r:id="rId166"/>
    <p:sldLayoutId id="2147484366" r:id="rId167"/>
    <p:sldLayoutId id="2147484367" r:id="rId168"/>
    <p:sldLayoutId id="2147484368" r:id="rId169"/>
    <p:sldLayoutId id="2147484369" r:id="rId170"/>
    <p:sldLayoutId id="2147484370" r:id="rId171"/>
    <p:sldLayoutId id="2147484371" r:id="rId172"/>
    <p:sldLayoutId id="2147484372" r:id="rId173"/>
    <p:sldLayoutId id="2147484373" r:id="rId174"/>
    <p:sldLayoutId id="2147484374" r:id="rId175"/>
    <p:sldLayoutId id="2147484375" r:id="rId176"/>
    <p:sldLayoutId id="2147484376" r:id="rId177"/>
    <p:sldLayoutId id="2147484377" r:id="rId178"/>
    <p:sldLayoutId id="2147484378" r:id="rId179"/>
    <p:sldLayoutId id="2147484379" r:id="rId180"/>
    <p:sldLayoutId id="2147484380" r:id="rId181"/>
    <p:sldLayoutId id="2147484381" r:id="rId182"/>
    <p:sldLayoutId id="2147484382" r:id="rId183"/>
    <p:sldLayoutId id="2147484383" r:id="rId184"/>
    <p:sldLayoutId id="2147484384" r:id="rId185"/>
    <p:sldLayoutId id="2147484385" r:id="rId186"/>
    <p:sldLayoutId id="2147484386" r:id="rId187"/>
    <p:sldLayoutId id="2147484387" r:id="rId188"/>
    <p:sldLayoutId id="2147484388" r:id="rId189"/>
    <p:sldLayoutId id="2147484389" r:id="rId190"/>
    <p:sldLayoutId id="2147484390" r:id="rId191"/>
    <p:sldLayoutId id="2147484391" r:id="rId192"/>
    <p:sldLayoutId id="2147484392" r:id="rId193"/>
    <p:sldLayoutId id="2147484393" r:id="rId194"/>
    <p:sldLayoutId id="2147484394" r:id="rId195"/>
    <p:sldLayoutId id="2147484395" r:id="rId196"/>
    <p:sldLayoutId id="2147484396" r:id="rId197"/>
    <p:sldLayoutId id="2147484397" r:id="rId198"/>
    <p:sldLayoutId id="2147484398" r:id="rId199"/>
    <p:sldLayoutId id="2147484399" r:id="rId200"/>
    <p:sldLayoutId id="2147484400" r:id="rId201"/>
    <p:sldLayoutId id="2147484401" r:id="rId202"/>
    <p:sldLayoutId id="2147484402" r:id="rId203"/>
    <p:sldLayoutId id="2147484403" r:id="rId204"/>
    <p:sldLayoutId id="2147484404" r:id="rId205"/>
    <p:sldLayoutId id="2147484405" r:id="rId206"/>
    <p:sldLayoutId id="2147484406" r:id="rId207"/>
    <p:sldLayoutId id="2147484407" r:id="rId208"/>
    <p:sldLayoutId id="2147484408" r:id="rId209"/>
    <p:sldLayoutId id="2147484409" r:id="rId210"/>
    <p:sldLayoutId id="2147484410" r:id="rId211"/>
    <p:sldLayoutId id="2147484411" r:id="rId212"/>
    <p:sldLayoutId id="2147484412" r:id="rId213"/>
    <p:sldLayoutId id="2147484413" r:id="rId214"/>
    <p:sldLayoutId id="2147484414" r:id="rId215"/>
    <p:sldLayoutId id="2147484415" r:id="rId216"/>
    <p:sldLayoutId id="2147484416" r:id="rId217"/>
  </p:sldLayoutIdLst>
  <p:timing>
    <p:tnLst>
      <p:par>
        <p:cTn id="1" dur="indefinite" restart="never" nodeType="tmRoot"/>
      </p:par>
    </p:tnLst>
  </p:timing>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1736325"/>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40"/>
            <a:fld id="{BFCE6273-A319-479D-9063-91E74A0B2C54}" type="datetimeFigureOut">
              <a:rPr lang="en-US" smtClean="0">
                <a:solidFill>
                  <a:prstClr val="black">
                    <a:tint val="75000"/>
                  </a:prstClr>
                </a:solidFill>
              </a:rPr>
              <a:pPr defTabSz="1219140"/>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4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40"/>
            <a:fld id="{76335ADA-BCDA-4F8F-8D46-03EB2091062D}" type="slidenum">
              <a:rPr lang="en-US" smtClean="0">
                <a:solidFill>
                  <a:prstClr val="black">
                    <a:tint val="75000"/>
                  </a:prstClr>
                </a:solidFill>
              </a:rPr>
              <a:pPr defTabSz="1219140"/>
              <a:t>‹#›</a:t>
            </a:fld>
            <a:endParaRPr lang="en-US" dirty="0">
              <a:solidFill>
                <a:prstClr val="black">
                  <a:tint val="75000"/>
                </a:prstClr>
              </a:solidFill>
            </a:endParaRPr>
          </a:p>
        </p:txBody>
      </p:sp>
    </p:spTree>
    <p:extLst>
      <p:ext uri="{BB962C8B-B14F-4D97-AF65-F5344CB8AC3E}">
        <p14:creationId xmlns:p14="http://schemas.microsoft.com/office/powerpoint/2010/main" val="40969955"/>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188" tIns="45594" rIns="91188" bIns="45594" rtlCol="0" anchor="ctr">
            <a:normAutofit/>
          </a:bodyPr>
          <a:lstStyle/>
          <a:p>
            <a:r>
              <a:rPr lang="en-US"/>
              <a:t>Click to edit Master title style</a:t>
            </a:r>
          </a:p>
        </p:txBody>
      </p:sp>
      <p:sp>
        <p:nvSpPr>
          <p:cNvPr id="3" name="Text Placeholder 2"/>
          <p:cNvSpPr>
            <a:spLocks noGrp="1"/>
          </p:cNvSpPr>
          <p:nvPr>
            <p:ph type="body" idx="1"/>
          </p:nvPr>
        </p:nvSpPr>
        <p:spPr>
          <a:xfrm>
            <a:off x="609600" y="1600497"/>
            <a:ext cx="10972800" cy="4525963"/>
          </a:xfrm>
          <a:prstGeom prst="rect">
            <a:avLst/>
          </a:prstGeom>
        </p:spPr>
        <p:txBody>
          <a:bodyPr vert="horz" lIns="91188" tIns="45594" rIns="91188" bIns="455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188" tIns="45594" rIns="91188" bIns="45594" rtlCol="0" anchor="ctr"/>
          <a:lstStyle>
            <a:lvl1pPr algn="l">
              <a:defRPr sz="1599">
                <a:solidFill>
                  <a:schemeClr val="tx1">
                    <a:tint val="75000"/>
                  </a:schemeClr>
                </a:solidFill>
              </a:defRPr>
            </a:lvl1pPr>
          </a:lstStyle>
          <a:p>
            <a:pPr defTabSz="1214659"/>
            <a:fld id="{BFCE6273-A319-479D-9063-91E74A0B2C54}" type="datetimeFigureOut">
              <a:rPr lang="en-US" smtClean="0">
                <a:solidFill>
                  <a:prstClr val="black">
                    <a:tint val="75000"/>
                  </a:prstClr>
                </a:solidFill>
              </a:rPr>
              <a:pPr defTabSz="1214659"/>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188" tIns="45594" rIns="91188" bIns="45594" rtlCol="0" anchor="ctr"/>
          <a:lstStyle>
            <a:lvl1pPr algn="ctr">
              <a:defRPr sz="1599">
                <a:solidFill>
                  <a:schemeClr val="tx1">
                    <a:tint val="75000"/>
                  </a:schemeClr>
                </a:solidFill>
              </a:defRPr>
            </a:lvl1pPr>
          </a:lstStyle>
          <a:p>
            <a:pPr defTabSz="1214659"/>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188" tIns="45594" rIns="91188" bIns="45594" rtlCol="0" anchor="ctr"/>
          <a:lstStyle>
            <a:lvl1pPr algn="r">
              <a:defRPr sz="1599">
                <a:solidFill>
                  <a:schemeClr val="tx1">
                    <a:tint val="75000"/>
                  </a:schemeClr>
                </a:solidFill>
              </a:defRPr>
            </a:lvl1pPr>
          </a:lstStyle>
          <a:p>
            <a:pPr defTabSz="1214659"/>
            <a:fld id="{76335ADA-BCDA-4F8F-8D46-03EB2091062D}" type="slidenum">
              <a:rPr lang="en-US" smtClean="0">
                <a:solidFill>
                  <a:prstClr val="black">
                    <a:tint val="75000"/>
                  </a:prstClr>
                </a:solidFill>
              </a:rPr>
              <a:pPr defTabSz="1214659"/>
              <a:t>‹#›</a:t>
            </a:fld>
            <a:endParaRPr lang="en-US" dirty="0">
              <a:solidFill>
                <a:prstClr val="black">
                  <a:tint val="75000"/>
                </a:prstClr>
              </a:solidFill>
            </a:endParaRPr>
          </a:p>
        </p:txBody>
      </p:sp>
    </p:spTree>
    <p:extLst>
      <p:ext uri="{BB962C8B-B14F-4D97-AF65-F5344CB8AC3E}">
        <p14:creationId xmlns:p14="http://schemas.microsoft.com/office/powerpoint/2010/main" val="708399221"/>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Lst>
  <p:txStyles>
    <p:titleStyle>
      <a:lvl1pPr algn="ctr" defTabSz="1214659" rtl="0" eaLnBrk="1" latinLnBrk="0" hangingPunct="1">
        <a:spcBef>
          <a:spcPct val="0"/>
        </a:spcBef>
        <a:buNone/>
        <a:defRPr sz="5861" kern="1200">
          <a:solidFill>
            <a:schemeClr val="tx1"/>
          </a:solidFill>
          <a:latin typeface="+mj-lt"/>
          <a:ea typeface="+mj-ea"/>
          <a:cs typeface="+mj-cs"/>
        </a:defRPr>
      </a:lvl1pPr>
    </p:titleStyle>
    <p:bodyStyle>
      <a:lvl1pPr marL="455510" indent="-455510" algn="l" defTabSz="1214659" rtl="0" eaLnBrk="1" latinLnBrk="0" hangingPunct="1">
        <a:spcBef>
          <a:spcPct val="20000"/>
        </a:spcBef>
        <a:buFont typeface="Arial" pitchFamily="34" charset="0"/>
        <a:buChar char="•"/>
        <a:defRPr sz="4263" kern="1200">
          <a:solidFill>
            <a:schemeClr val="tx1"/>
          </a:solidFill>
          <a:latin typeface="+mn-lt"/>
          <a:ea typeface="+mn-ea"/>
          <a:cs typeface="+mn-cs"/>
        </a:defRPr>
      </a:lvl1pPr>
      <a:lvl2pPr marL="986914" indent="-379585" algn="l" defTabSz="1214659" rtl="0" eaLnBrk="1" latinLnBrk="0" hangingPunct="1">
        <a:spcBef>
          <a:spcPct val="20000"/>
        </a:spcBef>
        <a:buFont typeface="Arial" pitchFamily="34" charset="0"/>
        <a:buChar char="–"/>
        <a:defRPr sz="3729" kern="1200">
          <a:solidFill>
            <a:schemeClr val="tx1"/>
          </a:solidFill>
          <a:latin typeface="+mn-lt"/>
          <a:ea typeface="+mn-ea"/>
          <a:cs typeface="+mn-cs"/>
        </a:defRPr>
      </a:lvl2pPr>
      <a:lvl3pPr marL="1518327" indent="-303678" algn="l" defTabSz="1214659" rtl="0" eaLnBrk="1" latinLnBrk="0" hangingPunct="1">
        <a:spcBef>
          <a:spcPct val="20000"/>
        </a:spcBef>
        <a:buFont typeface="Arial" pitchFamily="34" charset="0"/>
        <a:buChar char="•"/>
        <a:defRPr sz="3197" kern="1200">
          <a:solidFill>
            <a:schemeClr val="tx1"/>
          </a:solidFill>
          <a:latin typeface="+mn-lt"/>
          <a:ea typeface="+mn-ea"/>
          <a:cs typeface="+mn-cs"/>
        </a:defRPr>
      </a:lvl3pPr>
      <a:lvl4pPr marL="2125666" indent="-303678" algn="l" defTabSz="1214659" rtl="0" eaLnBrk="1" latinLnBrk="0" hangingPunct="1">
        <a:spcBef>
          <a:spcPct val="20000"/>
        </a:spcBef>
        <a:buFont typeface="Arial" pitchFamily="34" charset="0"/>
        <a:buChar char="–"/>
        <a:defRPr sz="2664" kern="1200">
          <a:solidFill>
            <a:schemeClr val="tx1"/>
          </a:solidFill>
          <a:latin typeface="+mn-lt"/>
          <a:ea typeface="+mn-ea"/>
          <a:cs typeface="+mn-cs"/>
        </a:defRPr>
      </a:lvl4pPr>
      <a:lvl5pPr marL="2732996" indent="-303678" algn="l" defTabSz="1214659" rtl="0" eaLnBrk="1" latinLnBrk="0" hangingPunct="1">
        <a:spcBef>
          <a:spcPct val="20000"/>
        </a:spcBef>
        <a:buFont typeface="Arial" pitchFamily="34" charset="0"/>
        <a:buChar char="»"/>
        <a:defRPr sz="2664" kern="1200">
          <a:solidFill>
            <a:schemeClr val="tx1"/>
          </a:solidFill>
          <a:latin typeface="+mn-lt"/>
          <a:ea typeface="+mn-ea"/>
          <a:cs typeface="+mn-cs"/>
        </a:defRPr>
      </a:lvl5pPr>
      <a:lvl6pPr marL="3340327" indent="-303678" algn="l" defTabSz="1214659" rtl="0" eaLnBrk="1" latinLnBrk="0" hangingPunct="1">
        <a:spcBef>
          <a:spcPct val="20000"/>
        </a:spcBef>
        <a:buFont typeface="Arial" pitchFamily="34" charset="0"/>
        <a:buChar char="•"/>
        <a:defRPr sz="2664" kern="1200">
          <a:solidFill>
            <a:schemeClr val="tx1"/>
          </a:solidFill>
          <a:latin typeface="+mn-lt"/>
          <a:ea typeface="+mn-ea"/>
          <a:cs typeface="+mn-cs"/>
        </a:defRPr>
      </a:lvl6pPr>
      <a:lvl7pPr marL="3947656" indent="-303678" algn="l" defTabSz="1214659" rtl="0" eaLnBrk="1" latinLnBrk="0" hangingPunct="1">
        <a:spcBef>
          <a:spcPct val="20000"/>
        </a:spcBef>
        <a:buFont typeface="Arial" pitchFamily="34" charset="0"/>
        <a:buChar char="•"/>
        <a:defRPr sz="2664" kern="1200">
          <a:solidFill>
            <a:schemeClr val="tx1"/>
          </a:solidFill>
          <a:latin typeface="+mn-lt"/>
          <a:ea typeface="+mn-ea"/>
          <a:cs typeface="+mn-cs"/>
        </a:defRPr>
      </a:lvl7pPr>
      <a:lvl8pPr marL="4554987" indent="-303678" algn="l" defTabSz="1214659" rtl="0" eaLnBrk="1" latinLnBrk="0" hangingPunct="1">
        <a:spcBef>
          <a:spcPct val="20000"/>
        </a:spcBef>
        <a:buFont typeface="Arial" pitchFamily="34" charset="0"/>
        <a:buChar char="•"/>
        <a:defRPr sz="2664" kern="1200">
          <a:solidFill>
            <a:schemeClr val="tx1"/>
          </a:solidFill>
          <a:latin typeface="+mn-lt"/>
          <a:ea typeface="+mn-ea"/>
          <a:cs typeface="+mn-cs"/>
        </a:defRPr>
      </a:lvl8pPr>
      <a:lvl9pPr marL="5162323" indent="-303678" algn="l" defTabSz="1214659" rtl="0" eaLnBrk="1" latinLnBrk="0" hangingPunct="1">
        <a:spcBef>
          <a:spcPct val="20000"/>
        </a:spcBef>
        <a:buFont typeface="Arial" pitchFamily="34" charset="0"/>
        <a:buChar char="•"/>
        <a:defRPr sz="2664" kern="1200">
          <a:solidFill>
            <a:schemeClr val="tx1"/>
          </a:solidFill>
          <a:latin typeface="+mn-lt"/>
          <a:ea typeface="+mn-ea"/>
          <a:cs typeface="+mn-cs"/>
        </a:defRPr>
      </a:lvl9pPr>
    </p:bodyStyle>
    <p:otherStyle>
      <a:defPPr>
        <a:defRPr lang="en-US"/>
      </a:defPPr>
      <a:lvl1pPr marL="0" algn="l" defTabSz="1214659" rtl="0" eaLnBrk="1" latinLnBrk="0" hangingPunct="1">
        <a:defRPr sz="2397" kern="1200">
          <a:solidFill>
            <a:schemeClr val="tx1"/>
          </a:solidFill>
          <a:latin typeface="+mn-lt"/>
          <a:ea typeface="+mn-ea"/>
          <a:cs typeface="+mn-cs"/>
        </a:defRPr>
      </a:lvl1pPr>
      <a:lvl2pPr marL="607330" algn="l" defTabSz="1214659" rtl="0" eaLnBrk="1" latinLnBrk="0" hangingPunct="1">
        <a:defRPr sz="2397" kern="1200">
          <a:solidFill>
            <a:schemeClr val="tx1"/>
          </a:solidFill>
          <a:latin typeface="+mn-lt"/>
          <a:ea typeface="+mn-ea"/>
          <a:cs typeface="+mn-cs"/>
        </a:defRPr>
      </a:lvl2pPr>
      <a:lvl3pPr marL="1214659" algn="l" defTabSz="1214659" rtl="0" eaLnBrk="1" latinLnBrk="0" hangingPunct="1">
        <a:defRPr sz="2397" kern="1200">
          <a:solidFill>
            <a:schemeClr val="tx1"/>
          </a:solidFill>
          <a:latin typeface="+mn-lt"/>
          <a:ea typeface="+mn-ea"/>
          <a:cs typeface="+mn-cs"/>
        </a:defRPr>
      </a:lvl3pPr>
      <a:lvl4pPr marL="1821992" algn="l" defTabSz="1214659" rtl="0" eaLnBrk="1" latinLnBrk="0" hangingPunct="1">
        <a:defRPr sz="2397" kern="1200">
          <a:solidFill>
            <a:schemeClr val="tx1"/>
          </a:solidFill>
          <a:latin typeface="+mn-lt"/>
          <a:ea typeface="+mn-ea"/>
          <a:cs typeface="+mn-cs"/>
        </a:defRPr>
      </a:lvl4pPr>
      <a:lvl5pPr marL="2429330" algn="l" defTabSz="1214659" rtl="0" eaLnBrk="1" latinLnBrk="0" hangingPunct="1">
        <a:defRPr sz="2397" kern="1200">
          <a:solidFill>
            <a:schemeClr val="tx1"/>
          </a:solidFill>
          <a:latin typeface="+mn-lt"/>
          <a:ea typeface="+mn-ea"/>
          <a:cs typeface="+mn-cs"/>
        </a:defRPr>
      </a:lvl5pPr>
      <a:lvl6pPr marL="3036659" algn="l" defTabSz="1214659" rtl="0" eaLnBrk="1" latinLnBrk="0" hangingPunct="1">
        <a:defRPr sz="2397" kern="1200">
          <a:solidFill>
            <a:schemeClr val="tx1"/>
          </a:solidFill>
          <a:latin typeface="+mn-lt"/>
          <a:ea typeface="+mn-ea"/>
          <a:cs typeface="+mn-cs"/>
        </a:defRPr>
      </a:lvl6pPr>
      <a:lvl7pPr marL="3643989" algn="l" defTabSz="1214659" rtl="0" eaLnBrk="1" latinLnBrk="0" hangingPunct="1">
        <a:defRPr sz="2397" kern="1200">
          <a:solidFill>
            <a:schemeClr val="tx1"/>
          </a:solidFill>
          <a:latin typeface="+mn-lt"/>
          <a:ea typeface="+mn-ea"/>
          <a:cs typeface="+mn-cs"/>
        </a:defRPr>
      </a:lvl7pPr>
      <a:lvl8pPr marL="4251324" algn="l" defTabSz="1214659" rtl="0" eaLnBrk="1" latinLnBrk="0" hangingPunct="1">
        <a:defRPr sz="2397" kern="1200">
          <a:solidFill>
            <a:schemeClr val="tx1"/>
          </a:solidFill>
          <a:latin typeface="+mn-lt"/>
          <a:ea typeface="+mn-ea"/>
          <a:cs typeface="+mn-cs"/>
        </a:defRPr>
      </a:lvl8pPr>
      <a:lvl9pPr marL="4858653" algn="l" defTabSz="1214659" rtl="0" eaLnBrk="1" latinLnBrk="0" hangingPunct="1">
        <a:defRPr sz="23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56.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5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56.xml"/></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73.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3.png"/><Relationship Id="rId7" Type="http://schemas.openxmlformats.org/officeDocument/2006/relationships/image" Target="../media/image14.png"/><Relationship Id="rId12"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523.xml"/><Relationship Id="rId6" Type="http://schemas.openxmlformats.org/officeDocument/2006/relationships/image" Target="../media/image75.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37.xml"/><Relationship Id="rId6" Type="http://schemas.openxmlformats.org/officeDocument/2006/relationships/image" Target="../media/image80.png"/><Relationship Id="rId5" Type="http://schemas.openxmlformats.org/officeDocument/2006/relationships/image" Target="../media/image14.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78.xml"/><Relationship Id="rId6" Type="http://schemas.microsoft.com/office/2007/relationships/hdphoto" Target="../media/hdphoto5.wdp"/><Relationship Id="rId5" Type="http://schemas.openxmlformats.org/officeDocument/2006/relationships/image" Target="../media/image83.png"/><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94.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8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11.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8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365" y="-25189"/>
            <a:ext cx="12345015" cy="6883189"/>
          </a:xfrm>
          <a:prstGeom prst="rect">
            <a:avLst/>
          </a:prstGeom>
        </p:spPr>
      </p:pic>
      <p:sp>
        <p:nvSpPr>
          <p:cNvPr id="5" name="Rectangle 4"/>
          <p:cNvSpPr/>
          <p:nvPr/>
        </p:nvSpPr>
        <p:spPr>
          <a:xfrm>
            <a:off x="-8351" y="4990214"/>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p:cNvSpPr txBox="1"/>
          <p:nvPr/>
        </p:nvSpPr>
        <p:spPr>
          <a:xfrm>
            <a:off x="-33402" y="5271048"/>
            <a:ext cx="12217052" cy="683329"/>
          </a:xfrm>
          <a:prstGeom prst="rect">
            <a:avLst/>
          </a:prstGeom>
          <a:noFill/>
        </p:spPr>
        <p:txBody>
          <a:bodyPr wrap="square" rtlCol="0">
            <a:spAutoFit/>
          </a:bodyPr>
          <a:lstStyle/>
          <a:p>
            <a:pPr algn="ctr" defTabSz="609585">
              <a:lnSpc>
                <a:spcPct val="90000"/>
              </a:lnSpc>
            </a:pPr>
            <a:r>
              <a:rPr lang="zh-TW" altLang="en-US" sz="4267" spc="267" dirty="0" smtClean="0">
                <a:solidFill>
                  <a:prstClr val="white"/>
                </a:solidFill>
                <a:latin typeface="微軟正黑體" panose="020B0604030504040204" pitchFamily="34" charset="-120"/>
                <a:ea typeface="微軟正黑體" panose="020B0604030504040204" pitchFamily="34" charset="-120"/>
                <a:cs typeface="Helvetica Regular" charset="0"/>
              </a:rPr>
              <a:t>數碼行</a:t>
            </a:r>
            <a:r>
              <a:rPr lang="zh-TW" altLang="en-US" sz="4267" spc="267" dirty="0">
                <a:solidFill>
                  <a:prstClr val="white"/>
                </a:solidFill>
                <a:latin typeface="微軟正黑體" panose="020B0604030504040204" pitchFamily="34" charset="-120"/>
                <a:ea typeface="微軟正黑體" panose="020B0604030504040204" pitchFamily="34" charset="-120"/>
                <a:cs typeface="Helvetica Regular" charset="0"/>
              </a:rPr>
              <a:t>銷</a:t>
            </a:r>
            <a:endParaRPr lang="en-US" sz="4267" spc="267" dirty="0">
              <a:solidFill>
                <a:prstClr val="white"/>
              </a:solidFill>
              <a:latin typeface="微軟正黑體" panose="020B0604030504040204" pitchFamily="34" charset="-120"/>
              <a:ea typeface="微軟正黑體" panose="020B0604030504040204" pitchFamily="34" charset="-120"/>
              <a:cs typeface="Helvetica Regular" charset="0"/>
            </a:endParaRPr>
          </a:p>
        </p:txBody>
      </p:sp>
      <p:sp>
        <p:nvSpPr>
          <p:cNvPr id="7" name="Rectangle 6"/>
          <p:cNvSpPr/>
          <p:nvPr/>
        </p:nvSpPr>
        <p:spPr>
          <a:xfrm>
            <a:off x="296990" y="4852650"/>
            <a:ext cx="1047492" cy="1733680"/>
          </a:xfrm>
          <a:prstGeom prst="rect">
            <a:avLst/>
          </a:prstGeom>
        </p:spPr>
        <p:txBody>
          <a:bodyPr wrap="square">
            <a:spAutoFit/>
          </a:bodyPr>
          <a:lstStyle/>
          <a:p>
            <a:pPr defTabSz="609585"/>
            <a:r>
              <a:rPr lang="en-US" sz="10666" dirty="0">
                <a:solidFill>
                  <a:prstClr val="white"/>
                </a:solidFill>
                <a:latin typeface="Helvetica Regular" charset="0"/>
                <a:cs typeface="Helvetica Regular" charset="0"/>
              </a:rPr>
              <a:t>[</a:t>
            </a:r>
          </a:p>
        </p:txBody>
      </p:sp>
      <p:sp>
        <p:nvSpPr>
          <p:cNvPr id="11" name="Rectangle 10"/>
          <p:cNvSpPr/>
          <p:nvPr/>
        </p:nvSpPr>
        <p:spPr>
          <a:xfrm flipH="1">
            <a:off x="11100392" y="4852648"/>
            <a:ext cx="968763" cy="1733680"/>
          </a:xfrm>
          <a:prstGeom prst="rect">
            <a:avLst/>
          </a:prstGeom>
        </p:spPr>
        <p:txBody>
          <a:bodyPr wrap="square">
            <a:spAutoFit/>
          </a:bodyPr>
          <a:lstStyle/>
          <a:p>
            <a:pPr defTabSz="609585"/>
            <a:r>
              <a:rPr lang="en-US" sz="10666">
                <a:solidFill>
                  <a:prstClr val="white"/>
                </a:solidFill>
                <a:latin typeface="Helvetica Regular" charset="0"/>
                <a:cs typeface="Helvetica Regular" charset="0"/>
              </a:rPr>
              <a:t>]</a:t>
            </a:r>
            <a:endParaRPr lang="en-US" sz="10666" dirty="0">
              <a:solidFill>
                <a:prstClr val="white"/>
              </a:solidFill>
              <a:latin typeface="Helvetica Regular" charset="0"/>
              <a:cs typeface="Helvetica Regular" charset="0"/>
            </a:endParaRPr>
          </a:p>
        </p:txBody>
      </p:sp>
      <p:sp>
        <p:nvSpPr>
          <p:cNvPr id="12" name="TextBox 11"/>
          <p:cNvSpPr txBox="1"/>
          <p:nvPr/>
        </p:nvSpPr>
        <p:spPr>
          <a:xfrm>
            <a:off x="119613" y="5984413"/>
            <a:ext cx="12217052" cy="461729"/>
          </a:xfrm>
          <a:prstGeom prst="rect">
            <a:avLst/>
          </a:prstGeom>
          <a:noFill/>
        </p:spPr>
        <p:txBody>
          <a:bodyPr wrap="square" rtlCol="0">
            <a:spAutoFit/>
          </a:bodyPr>
          <a:lstStyle/>
          <a:p>
            <a:pPr algn="ctr" defTabSz="609585">
              <a:lnSpc>
                <a:spcPct val="90000"/>
              </a:lnSpc>
            </a:pPr>
            <a:r>
              <a:rPr lang="zh-TW" altLang="en-US" sz="2667" spc="267" dirty="0">
                <a:solidFill>
                  <a:prstClr val="white"/>
                </a:solidFill>
                <a:latin typeface="微軟正黑體" panose="020B0604030504040204" pitchFamily="34" charset="-120"/>
                <a:ea typeface="微軟正黑體" panose="020B0604030504040204" pitchFamily="34" charset="-120"/>
                <a:cs typeface="Helvetica Regular" charset="0"/>
              </a:rPr>
              <a:t>事業交流活動</a:t>
            </a:r>
            <a:endParaRPr lang="en-US" sz="2667" spc="267" dirty="0">
              <a:solidFill>
                <a:prstClr val="white"/>
              </a:solidFill>
              <a:latin typeface="微軟正黑體" panose="020B0604030504040204" pitchFamily="34" charset="-120"/>
              <a:ea typeface="微軟正黑體" panose="020B0604030504040204" pitchFamily="34" charset="-120"/>
              <a:cs typeface="Helvetica Regular" charset="0"/>
            </a:endParaRPr>
          </a:p>
        </p:txBody>
      </p:sp>
    </p:spTree>
    <p:extLst>
      <p:ext uri="{BB962C8B-B14F-4D97-AF65-F5344CB8AC3E}">
        <p14:creationId xmlns:p14="http://schemas.microsoft.com/office/powerpoint/2010/main" val="2125137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en-US" sz="3733" cap="all" dirty="0">
                <a:solidFill>
                  <a:prstClr val="white"/>
                </a:solidFill>
                <a:ea typeface="Calibri" charset="0"/>
                <a:cs typeface="Calibri" charset="0"/>
              </a:rPr>
              <a:t>VISIBILITY &amp; TRAFFIC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7742903" cy="6858000"/>
          </a:xfrm>
          <a:prstGeom prst="rect">
            <a:avLst/>
          </a:prstGeom>
        </p:spPr>
      </p:pic>
      <p:sp>
        <p:nvSpPr>
          <p:cNvPr id="6" name="Rectangle 5"/>
          <p:cNvSpPr/>
          <p:nvPr/>
        </p:nvSpPr>
        <p:spPr>
          <a:xfrm>
            <a:off x="7742903" y="428321"/>
            <a:ext cx="445713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7" name="Rectangle 6"/>
          <p:cNvSpPr/>
          <p:nvPr/>
        </p:nvSpPr>
        <p:spPr>
          <a:xfrm>
            <a:off x="7742903" y="660740"/>
            <a:ext cx="4375655"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能見度</a:t>
            </a:r>
            <a:r>
              <a:rPr lang="en-US" sz="3733" cap="all" dirty="0">
                <a:solidFill>
                  <a:prstClr val="white"/>
                </a:solidFill>
                <a:ea typeface="Calibri" charset="0"/>
                <a:cs typeface="Calibri" charset="0"/>
              </a:rPr>
              <a:t> &amp; </a:t>
            </a:r>
            <a:r>
              <a:rPr lang="zh-TW" altLang="en-US" sz="3733" cap="all" dirty="0">
                <a:solidFill>
                  <a:prstClr val="white"/>
                </a:solidFill>
                <a:ea typeface="Calibri" charset="0"/>
                <a:cs typeface="Calibri" charset="0"/>
              </a:rPr>
              <a:t>流量</a:t>
            </a:r>
            <a:endParaRPr lang="en-US" sz="3733" cap="all" dirty="0">
              <a:solidFill>
                <a:prstClr val="white"/>
              </a:solidFill>
              <a:ea typeface="Calibri" charset="0"/>
              <a:cs typeface="Calibri" charset="0"/>
            </a:endParaRPr>
          </a:p>
        </p:txBody>
      </p:sp>
      <p:sp>
        <p:nvSpPr>
          <p:cNvPr id="8" name="Rectangle 7"/>
          <p:cNvSpPr/>
          <p:nvPr/>
        </p:nvSpPr>
        <p:spPr>
          <a:xfrm>
            <a:off x="7527003" y="1894476"/>
            <a:ext cx="4664997" cy="3786101"/>
          </a:xfrm>
          <a:prstGeom prst="rect">
            <a:avLst/>
          </a:prstGeom>
        </p:spPr>
        <p:txBody>
          <a:bodyPr wrap="square">
            <a:spAutoFit/>
          </a:bodyPr>
          <a:lstStyle/>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在網路上，你可以在哪裡被找到</a:t>
            </a:r>
            <a:r>
              <a:rPr lang="en-US" altLang="en-US" sz="2667" dirty="0">
                <a:solidFill>
                  <a:prstClr val="black"/>
                </a:solidFill>
                <a:latin typeface="微軟正黑體" panose="020B0604030504040204" pitchFamily="34" charset="-120"/>
                <a:ea typeface="微軟正黑體" panose="020B0604030504040204" pitchFamily="34" charset="-120"/>
              </a:rPr>
              <a:t>?</a:t>
            </a:r>
          </a:p>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你在搜尋引擎上的排名如何</a:t>
            </a:r>
            <a:r>
              <a:rPr lang="en-US" altLang="zh-TW" sz="2667" dirty="0">
                <a:solidFill>
                  <a:prstClr val="black"/>
                </a:solidFill>
                <a:latin typeface="微軟正黑體" panose="020B0604030504040204" pitchFamily="34" charset="-120"/>
                <a:ea typeface="微軟正黑體" panose="020B0604030504040204" pitchFamily="34" charset="-120"/>
              </a:rPr>
              <a:t>?</a:t>
            </a:r>
            <a:endParaRPr lang="en-US" altLang="en-US" sz="2667" dirty="0">
              <a:solidFill>
                <a:prstClr val="black"/>
              </a:solidFill>
              <a:latin typeface="微軟正黑體" panose="020B0604030504040204" pitchFamily="34" charset="-120"/>
              <a:ea typeface="微軟正黑體" panose="020B0604030504040204" pitchFamily="34" charset="-120"/>
            </a:endParaRPr>
          </a:p>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以你目前的既有顧客群，你的能見度如何</a:t>
            </a:r>
            <a:r>
              <a:rPr lang="en-US" altLang="zh-TW" sz="2667" dirty="0">
                <a:solidFill>
                  <a:prstClr val="black"/>
                </a:solidFill>
                <a:latin typeface="微軟正黑體" panose="020B0604030504040204" pitchFamily="34" charset="-120"/>
                <a:ea typeface="微軟正黑體" panose="020B0604030504040204" pitchFamily="34" charset="-120"/>
              </a:rPr>
              <a:t>?</a:t>
            </a:r>
            <a:endParaRPr lang="en-US" altLang="en-US" sz="2667" dirty="0">
              <a:solidFill>
                <a:prstClr val="black"/>
              </a:solidFill>
              <a:latin typeface="微軟正黑體" panose="020B0604030504040204" pitchFamily="34" charset="-120"/>
              <a:ea typeface="微軟正黑體" panose="020B0604030504040204" pitchFamily="34" charset="-120"/>
            </a:endParaRPr>
          </a:p>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你有什麼策略嗎</a:t>
            </a:r>
            <a:r>
              <a:rPr lang="en-US" altLang="zh-TW" sz="2667" dirty="0">
                <a:solidFill>
                  <a:prstClr val="black"/>
                </a:solidFill>
                <a:latin typeface="微軟正黑體" panose="020B0604030504040204" pitchFamily="34" charset="-120"/>
                <a:ea typeface="微軟正黑體" panose="020B0604030504040204" pitchFamily="34" charset="-120"/>
              </a:rPr>
              <a:t>?</a:t>
            </a:r>
            <a:endParaRPr lang="en-US" altLang="en-US" sz="2667" dirty="0">
              <a:solidFill>
                <a:prstClr val="black"/>
              </a:solidFill>
              <a:latin typeface="微軟正黑體" panose="020B0604030504040204" pitchFamily="34" charset="-120"/>
              <a:ea typeface="微軟正黑體" panose="020B0604030504040204" pitchFamily="34" charset="-120"/>
            </a:endParaRPr>
          </a:p>
          <a:p>
            <a:pPr defTabSz="609585">
              <a:spcAft>
                <a:spcPts val="1600"/>
              </a:spcAft>
            </a:pPr>
            <a:endParaRPr lang="en-US" altLang="en-US" sz="2667"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66797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2420" y="457541"/>
            <a:ext cx="10013784" cy="645985"/>
          </a:xfrm>
          <a:prstGeom prst="rect">
            <a:avLst/>
          </a:prstGeom>
          <a:noFill/>
        </p:spPr>
        <p:txBody>
          <a:bodyPr wrap="square" lIns="91079" tIns="45549" rIns="91079" bIns="45549">
            <a:spAutoFit/>
          </a:bodyPr>
          <a:lstStyle/>
          <a:p>
            <a:pPr algn="ctr" defTabSz="607330">
              <a:tabLst>
                <a:tab pos="113826" algn="l"/>
              </a:tabLst>
            </a:pPr>
            <a:r>
              <a:rPr lang="zh" altLang="en-US" sz="3600" cap="all" dirty="0">
                <a:solidFill>
                  <a:srgbClr val="FFFFFF"/>
                </a:solidFill>
                <a:latin typeface="Calibri"/>
                <a:ea typeface="Microsoft YaHei" panose="020B0503020204020204" pitchFamily="34" charset="-122"/>
              </a:rPr>
              <a:t>能見度與流量</a:t>
            </a:r>
          </a:p>
        </p:txBody>
      </p:sp>
      <p:pic>
        <p:nvPicPr>
          <p:cNvPr id="1026" name="Picture 2" descr="http://www.neonrain.com/sites/default/files/google-place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39" y="4"/>
            <a:ext cx="12180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81206" y="457541"/>
            <a:ext cx="5105156" cy="1658132"/>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72" tIns="60736" rIns="121472" bIns="60736" rtlCol="0" anchor="ctr"/>
          <a:lstStyle/>
          <a:p>
            <a:pPr algn="ctr" defTabSz="607330"/>
            <a:r>
              <a:rPr lang="en-US" altLang="zh" sz="4800" b="1" dirty="0">
                <a:solidFill>
                  <a:srgbClr val="FFFFFF"/>
                </a:solidFill>
                <a:latin typeface="微軟正黑體" panose="020B0604030504040204" pitchFamily="34" charset="-120"/>
                <a:ea typeface="微軟正黑體" panose="020B0604030504040204" pitchFamily="34" charset="-120"/>
              </a:rPr>
              <a:t>3</a:t>
            </a:r>
            <a:r>
              <a:rPr lang="zh-TW" altLang="en-US" sz="4800" b="1" dirty="0">
                <a:solidFill>
                  <a:srgbClr val="FFFFFF"/>
                </a:solidFill>
                <a:latin typeface="微軟正黑體" panose="020B0604030504040204" pitchFamily="34" charset="-120"/>
                <a:ea typeface="微軟正黑體" panose="020B0604030504040204" pitchFamily="34" charset="-120"/>
              </a:rPr>
              <a:t>種</a:t>
            </a:r>
            <a:r>
              <a:rPr lang="zh-TW" altLang="en-US" sz="4800" b="1" dirty="0">
                <a:solidFill>
                  <a:srgbClr val="FFFFFF"/>
                </a:solidFill>
                <a:latin typeface="微軟正黑體" panose="020B0604030504040204" pitchFamily="34" charset="-120"/>
                <a:ea typeface="微軟正黑體" panose="020B0604030504040204" pitchFamily="34" charset="-120"/>
              </a:rPr>
              <a:t>出現在</a:t>
            </a:r>
            <a:endParaRPr lang="en-US" altLang="zh-TW" sz="4800" b="1" dirty="0">
              <a:solidFill>
                <a:srgbClr val="FFFFFF"/>
              </a:solidFill>
              <a:latin typeface="微軟正黑體" panose="020B0604030504040204" pitchFamily="34" charset="-120"/>
              <a:ea typeface="微軟正黑體" panose="020B0604030504040204" pitchFamily="34" charset="-120"/>
            </a:endParaRPr>
          </a:p>
          <a:p>
            <a:pPr algn="ctr" defTabSz="607330"/>
            <a:r>
              <a:rPr lang="zh" altLang="en-US" sz="4800" b="1" dirty="0">
                <a:solidFill>
                  <a:srgbClr val="FFFFFF"/>
                </a:solidFill>
                <a:latin typeface="微軟正黑體" panose="020B0604030504040204" pitchFamily="34" charset="-120"/>
                <a:ea typeface="微軟正黑體" panose="020B0604030504040204" pitchFamily="34" charset="-120"/>
              </a:rPr>
              <a:t>搜尋</a:t>
            </a:r>
            <a:r>
              <a:rPr lang="zh-TW" altLang="en-US" sz="4800" b="1" dirty="0">
                <a:solidFill>
                  <a:srgbClr val="FFFFFF"/>
                </a:solidFill>
                <a:latin typeface="微軟正黑體" panose="020B0604030504040204" pitchFamily="34" charset="-120"/>
                <a:ea typeface="微軟正黑體" panose="020B0604030504040204" pitchFamily="34" charset="-120"/>
              </a:rPr>
              <a:t>結果的方式</a:t>
            </a:r>
            <a:endParaRPr lang="zh" altLang="en-US" sz="4800" b="1" dirty="0">
              <a:solidFill>
                <a:srgbClr val="FFFFFF"/>
              </a:solidFill>
              <a:latin typeface="微軟正黑體" panose="020B0604030504040204" pitchFamily="34" charset="-120"/>
              <a:ea typeface="微軟正黑體" panose="020B0604030504040204" pitchFamily="34" charset="-12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522" y="1066881"/>
            <a:ext cx="3029085" cy="5121137"/>
          </a:xfrm>
          <a:prstGeom prst="rect">
            <a:avLst/>
          </a:prstGeom>
        </p:spPr>
      </p:pic>
    </p:spTree>
    <p:extLst>
      <p:ext uri="{BB962C8B-B14F-4D97-AF65-F5344CB8AC3E}">
        <p14:creationId xmlns:p14="http://schemas.microsoft.com/office/powerpoint/2010/main" val="2032214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924" y="225182"/>
            <a:ext cx="11720467" cy="107950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lIns="91103" tIns="45552" rIns="91103" bIns="45552" rtlCol="0" anchor="ctr"/>
          <a:lstStyle/>
          <a:p>
            <a:pPr algn="ctr" defTabSz="607330"/>
            <a:endParaRPr lang="en-US" sz="2397" dirty="0">
              <a:solidFill>
                <a:prstClr val="white"/>
              </a:solidFill>
              <a:latin typeface="Calibri"/>
            </a:endParaRPr>
          </a:p>
        </p:txBody>
      </p:sp>
      <p:sp>
        <p:nvSpPr>
          <p:cNvPr id="3" name="Rectangle 2"/>
          <p:cNvSpPr/>
          <p:nvPr/>
        </p:nvSpPr>
        <p:spPr>
          <a:xfrm>
            <a:off x="1078265" y="349605"/>
            <a:ext cx="10013784" cy="830651"/>
          </a:xfrm>
          <a:prstGeom prst="rect">
            <a:avLst/>
          </a:prstGeom>
          <a:noFill/>
        </p:spPr>
        <p:txBody>
          <a:bodyPr wrap="square" lIns="91079" tIns="45549" rIns="91079" bIns="45549">
            <a:spAutoFit/>
          </a:bodyPr>
          <a:lstStyle/>
          <a:p>
            <a:pPr algn="ctr" defTabSz="607330">
              <a:tabLst>
                <a:tab pos="113826" algn="l"/>
              </a:tabLst>
            </a:pPr>
            <a:r>
              <a:rPr lang="zh" altLang="en-US" sz="4800" b="1" cap="all" dirty="0">
                <a:solidFill>
                  <a:srgbClr val="FFFFFF"/>
                </a:solidFill>
                <a:latin typeface="微軟正黑體" panose="020B0604030504040204" pitchFamily="34" charset="-120"/>
                <a:ea typeface="微軟正黑體" panose="020B0604030504040204" pitchFamily="34" charset="-120"/>
              </a:rPr>
              <a:t>付費排名</a:t>
            </a:r>
            <a:r>
              <a:rPr lang="en-US" altLang="zh" sz="4800" b="1" cap="all" dirty="0">
                <a:solidFill>
                  <a:srgbClr val="FFFFFF"/>
                </a:solidFill>
                <a:latin typeface="微軟正黑體" panose="020B0604030504040204" pitchFamily="34" charset="-120"/>
                <a:ea typeface="微軟正黑體" panose="020B0604030504040204" pitchFamily="34" charset="-120"/>
              </a:rPr>
              <a:t>/</a:t>
            </a:r>
            <a:r>
              <a:rPr lang="zh" altLang="en-US" sz="4800" b="1" cap="all" dirty="0">
                <a:solidFill>
                  <a:srgbClr val="FFFFFF"/>
                </a:solidFill>
                <a:latin typeface="微軟正黑體" panose="020B0604030504040204" pitchFamily="34" charset="-120"/>
                <a:ea typeface="微軟正黑體" panose="020B0604030504040204" pitchFamily="34" charset="-120"/>
              </a:rPr>
              <a:t>廣告</a:t>
            </a:r>
          </a:p>
        </p:txBody>
      </p:sp>
      <p:sp>
        <p:nvSpPr>
          <p:cNvPr id="5" name="TextBox 4"/>
          <p:cNvSpPr txBox="1"/>
          <p:nvPr/>
        </p:nvSpPr>
        <p:spPr>
          <a:xfrm>
            <a:off x="7134976" y="1782511"/>
            <a:ext cx="4810305" cy="5169937"/>
          </a:xfrm>
          <a:prstGeom prst="rect">
            <a:avLst/>
          </a:prstGeom>
          <a:noFill/>
        </p:spPr>
        <p:txBody>
          <a:bodyPr wrap="square" lIns="121472" tIns="60736" rIns="121472" bIns="60736" rtlCol="0">
            <a:spAutoFit/>
          </a:bodyPr>
          <a:lstStyle/>
          <a:p>
            <a:pPr defTabSz="607330">
              <a:spcAft>
                <a:spcPts val="799"/>
              </a:spcAft>
            </a:pPr>
            <a:r>
              <a:rPr lang="zh" altLang="en-US" sz="2667" b="1" dirty="0">
                <a:solidFill>
                  <a:srgbClr val="000000"/>
                </a:solidFill>
                <a:latin typeface="微軟正黑體" panose="020B0604030504040204" pitchFamily="34" charset="-120"/>
                <a:ea typeface="微軟正黑體" panose="020B0604030504040204" pitchFamily="34" charset="-120"/>
              </a:rPr>
              <a:t>廣告</a:t>
            </a:r>
            <a:r>
              <a:rPr lang="en" sz="2667" b="1" dirty="0">
                <a:solidFill>
                  <a:prstClr val="black"/>
                </a:solidFill>
                <a:latin typeface="微軟正黑體" panose="020B0604030504040204" pitchFamily="34" charset="-120"/>
                <a:ea typeface="微軟正黑體" panose="020B0604030504040204" pitchFamily="34" charset="-120"/>
              </a:rPr>
              <a:t/>
            </a:r>
            <a:br>
              <a:rPr lang="en" sz="2667" b="1" dirty="0">
                <a:solidFill>
                  <a:prstClr val="black"/>
                </a:solidFill>
                <a:latin typeface="微軟正黑體" panose="020B0604030504040204" pitchFamily="34" charset="-120"/>
                <a:ea typeface="微軟正黑體" panose="020B0604030504040204" pitchFamily="34" charset="-120"/>
              </a:rPr>
            </a:br>
            <a:r>
              <a:rPr lang="en-US" altLang="zh" sz="2667" dirty="0">
                <a:solidFill>
                  <a:srgbClr val="000000"/>
                </a:solidFill>
                <a:latin typeface="微軟正黑體" panose="020B0604030504040204" pitchFamily="34" charset="-120"/>
                <a:ea typeface="微軟正黑體" panose="020B0604030504040204" pitchFamily="34" charset="-120"/>
              </a:rPr>
              <a:t>Google</a:t>
            </a:r>
            <a:r>
              <a:rPr lang="zh" altLang="en-US" sz="2667" dirty="0">
                <a:solidFill>
                  <a:srgbClr val="000000"/>
                </a:solidFill>
                <a:latin typeface="微軟正黑體" panose="020B0604030504040204" pitchFamily="34" charset="-120"/>
                <a:ea typeface="微軟正黑體" panose="020B0604030504040204" pitchFamily="34" charset="-120"/>
              </a:rPr>
              <a:t>廣告就如同網路上的付費看板</a:t>
            </a:r>
          </a:p>
          <a:p>
            <a:pPr defTabSz="607330">
              <a:spcAft>
                <a:spcPts val="799"/>
              </a:spcAft>
            </a:pPr>
            <a:r>
              <a:rPr lang="zh" altLang="en-US" sz="2667" dirty="0">
                <a:solidFill>
                  <a:srgbClr val="000000"/>
                </a:solidFill>
                <a:latin typeface="微軟正黑體" panose="020B0604030504040204" pitchFamily="34" charset="-120"/>
                <a:ea typeface="微軟正黑體" panose="020B0604030504040204" pitchFamily="34" charset="-120"/>
              </a:rPr>
              <a:t>當您</a:t>
            </a:r>
            <a:r>
              <a:rPr lang="en-US" altLang="zh" sz="2667" dirty="0">
                <a:solidFill>
                  <a:srgbClr val="000000"/>
                </a:solidFill>
                <a:latin typeface="微軟正黑體" panose="020B0604030504040204" pitchFamily="34" charset="-120"/>
                <a:ea typeface="微軟正黑體" panose="020B0604030504040204" pitchFamily="34" charset="-120"/>
              </a:rPr>
              <a:t>Google</a:t>
            </a:r>
            <a:r>
              <a:rPr lang="zh" altLang="en-US" sz="2667" dirty="0">
                <a:solidFill>
                  <a:srgbClr val="000000"/>
                </a:solidFill>
                <a:latin typeface="微軟正黑體" panose="020B0604030504040204" pitchFamily="34" charset="-120"/>
                <a:ea typeface="微軟正黑體" panose="020B0604030504040204" pitchFamily="34" charset="-120"/>
              </a:rPr>
              <a:t>某一個字時，廣告是第一個被看見的</a:t>
            </a:r>
          </a:p>
          <a:p>
            <a:pPr defTabSz="607330"/>
            <a:endParaRPr lang="en-US" sz="2667" b="1" dirty="0">
              <a:solidFill>
                <a:prstClr val="black"/>
              </a:solidFill>
              <a:latin typeface="微軟正黑體" panose="020B0604030504040204" pitchFamily="34" charset="-120"/>
              <a:ea typeface="微軟正黑體" panose="020B0604030504040204" pitchFamily="34" charset="-120"/>
            </a:endParaRPr>
          </a:p>
          <a:p>
            <a:pPr defTabSz="607330"/>
            <a:r>
              <a:rPr lang="zh" altLang="en-US" sz="2667" b="1" dirty="0">
                <a:solidFill>
                  <a:srgbClr val="000000"/>
                </a:solidFill>
                <a:latin typeface="微軟正黑體" panose="020B0604030504040204" pitchFamily="34" charset="-120"/>
                <a:ea typeface="微軟正黑體" panose="020B0604030504040204" pitchFamily="34" charset="-120"/>
              </a:rPr>
              <a:t>廣告包含</a:t>
            </a:r>
            <a:r>
              <a:rPr lang="en" sz="2667" b="1" dirty="0">
                <a:solidFill>
                  <a:prstClr val="black"/>
                </a:solidFill>
                <a:latin typeface="微軟正黑體" panose="020B0604030504040204" pitchFamily="34" charset="-120"/>
                <a:ea typeface="微軟正黑體" panose="020B0604030504040204" pitchFamily="34" charset="-120"/>
              </a:rPr>
              <a:t/>
            </a:r>
            <a:br>
              <a:rPr lang="en" sz="2667" b="1" dirty="0">
                <a:solidFill>
                  <a:prstClr val="black"/>
                </a:solidFill>
                <a:latin typeface="微軟正黑體" panose="020B0604030504040204" pitchFamily="34" charset="-120"/>
                <a:ea typeface="微軟正黑體" panose="020B0604030504040204" pitchFamily="34" charset="-120"/>
              </a:rPr>
            </a:br>
            <a:r>
              <a:rPr lang="zh" altLang="en-US" sz="2667" dirty="0">
                <a:solidFill>
                  <a:srgbClr val="000000"/>
                </a:solidFill>
                <a:latin typeface="微軟正黑體" panose="020B0604030504040204" pitchFamily="34" charset="-120"/>
                <a:ea typeface="微軟正黑體" panose="020B0604030504040204" pitchFamily="34" charset="-120"/>
              </a:rPr>
              <a:t>企業名稱、網址、聯絡資訊、關鍵字、文字介紹、「</a:t>
            </a:r>
            <a:r>
              <a:rPr lang="en-US" altLang="zh" sz="2667" dirty="0">
                <a:solidFill>
                  <a:srgbClr val="000000"/>
                </a:solidFill>
                <a:latin typeface="微軟正黑體" panose="020B0604030504040204" pitchFamily="34" charset="-120"/>
                <a:ea typeface="微軟正黑體" panose="020B0604030504040204" pitchFamily="34" charset="-120"/>
              </a:rPr>
              <a:t>Ad</a:t>
            </a:r>
            <a:r>
              <a:rPr lang="zh" altLang="en-US" sz="2667" dirty="0">
                <a:solidFill>
                  <a:srgbClr val="000000"/>
                </a:solidFill>
                <a:latin typeface="微軟正黑體" panose="020B0604030504040204" pitchFamily="34" charset="-120"/>
                <a:ea typeface="微軟正黑體" panose="020B0604030504040204" pitchFamily="34" charset="-120"/>
              </a:rPr>
              <a:t>」標示</a:t>
            </a:r>
          </a:p>
          <a:p>
            <a:pPr defTabSz="607330"/>
            <a:endParaRPr lang="en-US" sz="2397" dirty="0">
              <a:solidFill>
                <a:prstClr val="black"/>
              </a:solidFill>
              <a:latin typeface="微軟正黑體" panose="020B0604030504040204" pitchFamily="34" charset="-120"/>
              <a:ea typeface="微軟正黑體" panose="020B0604030504040204" pitchFamily="34" charset="-120"/>
            </a:endParaRPr>
          </a:p>
          <a:p>
            <a:pPr defTabSz="607330"/>
            <a:endParaRPr lang="en-US" sz="2397" dirty="0">
              <a:solidFill>
                <a:prstClr val="black"/>
              </a:solidFill>
              <a:latin typeface="微軟正黑體" panose="020B0604030504040204" pitchFamily="34" charset="-120"/>
              <a:ea typeface="微軟正黑體" panose="020B0604030504040204" pitchFamily="34" charset="-120"/>
            </a:endParaRPr>
          </a:p>
        </p:txBody>
      </p:sp>
      <p:pic>
        <p:nvPicPr>
          <p:cNvPr id="4" name="Picture 3"/>
          <p:cNvPicPr>
            <a:picLocks noChangeAspect="1"/>
          </p:cNvPicPr>
          <p:nvPr/>
        </p:nvPicPr>
        <p:blipFill>
          <a:blip r:embed="rId3"/>
          <a:stretch>
            <a:fillRect/>
          </a:stretch>
        </p:blipFill>
        <p:spPr>
          <a:xfrm>
            <a:off x="224923" y="1540970"/>
            <a:ext cx="6953316" cy="4635543"/>
          </a:xfrm>
          <a:prstGeom prst="rect">
            <a:avLst/>
          </a:prstGeom>
        </p:spPr>
      </p:pic>
    </p:spTree>
    <p:extLst>
      <p:ext uri="{BB962C8B-B14F-4D97-AF65-F5344CB8AC3E}">
        <p14:creationId xmlns:p14="http://schemas.microsoft.com/office/powerpoint/2010/main" val="2771828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924" y="225182"/>
            <a:ext cx="11720467"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103" tIns="45552" rIns="91103" bIns="45552" rtlCol="0" anchor="ctr"/>
          <a:lstStyle/>
          <a:p>
            <a:pPr algn="ctr" defTabSz="607330"/>
            <a:endParaRPr lang="en-US" sz="2397" dirty="0">
              <a:solidFill>
                <a:prstClr val="white"/>
              </a:solidFill>
              <a:latin typeface="Calibri"/>
            </a:endParaRPr>
          </a:p>
        </p:txBody>
      </p:sp>
      <p:sp>
        <p:nvSpPr>
          <p:cNvPr id="3" name="Rectangle 2"/>
          <p:cNvSpPr/>
          <p:nvPr/>
        </p:nvSpPr>
        <p:spPr>
          <a:xfrm>
            <a:off x="1078265" y="404380"/>
            <a:ext cx="10013784" cy="830651"/>
          </a:xfrm>
          <a:prstGeom prst="rect">
            <a:avLst/>
          </a:prstGeom>
          <a:noFill/>
        </p:spPr>
        <p:txBody>
          <a:bodyPr wrap="square" lIns="91079" tIns="45549" rIns="91079" bIns="45549">
            <a:spAutoFit/>
          </a:bodyPr>
          <a:lstStyle/>
          <a:p>
            <a:pPr algn="ctr" defTabSz="607330">
              <a:tabLst>
                <a:tab pos="113826" algn="l"/>
              </a:tabLst>
            </a:pPr>
            <a:r>
              <a:rPr lang="zh" altLang="en-US" sz="4800" b="1" cap="all" dirty="0">
                <a:solidFill>
                  <a:srgbClr val="FFFFFF"/>
                </a:solidFill>
                <a:latin typeface="微軟正黑體" panose="020B0604030504040204" pitchFamily="34" charset="-120"/>
                <a:ea typeface="微軟正黑體" panose="020B0604030504040204" pitchFamily="34" charset="-120"/>
              </a:rPr>
              <a:t>本地商家資訊</a:t>
            </a:r>
          </a:p>
        </p:txBody>
      </p:sp>
      <p:sp>
        <p:nvSpPr>
          <p:cNvPr id="5" name="TextBox 4"/>
          <p:cNvSpPr txBox="1"/>
          <p:nvPr/>
        </p:nvSpPr>
        <p:spPr>
          <a:xfrm>
            <a:off x="7134976" y="1912208"/>
            <a:ext cx="4810305" cy="4554321"/>
          </a:xfrm>
          <a:prstGeom prst="rect">
            <a:avLst/>
          </a:prstGeom>
          <a:noFill/>
        </p:spPr>
        <p:txBody>
          <a:bodyPr wrap="square" lIns="121472" tIns="60736" rIns="121472" bIns="60736" rtlCol="0">
            <a:spAutoFit/>
          </a:bodyPr>
          <a:lstStyle/>
          <a:p>
            <a:pPr defTabSz="607330"/>
            <a:r>
              <a:rPr lang="zh" altLang="en-US" sz="2667" b="1" dirty="0">
                <a:solidFill>
                  <a:srgbClr val="000000"/>
                </a:solidFill>
                <a:latin typeface="微軟正黑體" panose="020B0604030504040204" pitchFamily="34" charset="-120"/>
                <a:ea typeface="微軟正黑體" panose="020B0604030504040204" pitchFamily="34" charset="-120"/>
              </a:rPr>
              <a:t>自然搜尋排名</a:t>
            </a:r>
          </a:p>
          <a:p>
            <a:pPr defTabSz="607330"/>
            <a:r>
              <a:rPr lang="zh" altLang="en-US" sz="2667" dirty="0">
                <a:solidFill>
                  <a:srgbClr val="000000"/>
                </a:solidFill>
                <a:latin typeface="微軟正黑體" panose="020B0604030504040204" pitchFamily="34" charset="-120"/>
                <a:ea typeface="微軟正黑體" panose="020B0604030504040204" pitchFamily="34" charset="-120"/>
              </a:rPr>
              <a:t>顯示所有相關結果 （例如：</a:t>
            </a:r>
            <a:r>
              <a:rPr lang="zh-TW" altLang="en-US" sz="2667" dirty="0">
                <a:solidFill>
                  <a:srgbClr val="000000"/>
                </a:solidFill>
                <a:latin typeface="微軟正黑體" panose="020B0604030504040204" pitchFamily="34" charset="-120"/>
                <a:ea typeface="微軟正黑體" panose="020B0604030504040204" pitchFamily="34" charset="-120"/>
              </a:rPr>
              <a:t>搜尋</a:t>
            </a:r>
            <a:r>
              <a:rPr lang="zh" altLang="en-US" sz="2667" dirty="0">
                <a:solidFill>
                  <a:srgbClr val="000000"/>
                </a:solidFill>
                <a:latin typeface="微軟正黑體" panose="020B0604030504040204" pitchFamily="34" charset="-120"/>
                <a:ea typeface="微軟正黑體" panose="020B0604030504040204" pitchFamily="34" charset="-120"/>
              </a:rPr>
              <a:t>位於</a:t>
            </a:r>
            <a:r>
              <a:rPr lang="en-US" altLang="zh" sz="2667" dirty="0">
                <a:solidFill>
                  <a:srgbClr val="000000"/>
                </a:solidFill>
                <a:latin typeface="微軟正黑體" panose="020B0604030504040204" pitchFamily="34" charset="-120"/>
                <a:ea typeface="微軟正黑體" panose="020B0604030504040204" pitchFamily="34" charset="-120"/>
              </a:rPr>
              <a:t>Springfield</a:t>
            </a:r>
            <a:r>
              <a:rPr lang="zh" altLang="en-US" sz="2667" dirty="0">
                <a:solidFill>
                  <a:srgbClr val="000000"/>
                </a:solidFill>
                <a:latin typeface="微軟正黑體" panose="020B0604030504040204" pitchFamily="34" charset="-120"/>
                <a:ea typeface="微軟正黑體" panose="020B0604030504040204" pitchFamily="34" charset="-120"/>
              </a:rPr>
              <a:t>或附近的屋頂施工公司</a:t>
            </a:r>
            <a:r>
              <a:rPr lang="zh-TW" altLang="en-US" sz="2667" dirty="0">
                <a:solidFill>
                  <a:srgbClr val="000000"/>
                </a:solidFill>
                <a:latin typeface="微軟正黑體" panose="020B0604030504040204" pitchFamily="34" charset="-120"/>
                <a:ea typeface="微軟正黑體" panose="020B0604030504040204" pitchFamily="34" charset="-120"/>
              </a:rPr>
              <a:t>，</a:t>
            </a:r>
            <a:r>
              <a:rPr lang="zh" altLang="en-US" sz="2667" dirty="0">
                <a:solidFill>
                  <a:srgbClr val="000000"/>
                </a:solidFill>
                <a:latin typeface="微軟正黑體" panose="020B0604030504040204" pitchFamily="34" charset="-120"/>
                <a:ea typeface="微軟正黑體" panose="020B0604030504040204" pitchFamily="34" charset="-120"/>
              </a:rPr>
              <a:t>出現以下廣告</a:t>
            </a:r>
            <a:r>
              <a:rPr lang="zh" altLang="zh-TW" sz="2667" dirty="0">
                <a:solidFill>
                  <a:srgbClr val="000000"/>
                </a:solidFill>
                <a:latin typeface="微軟正黑體" panose="020B0604030504040204" pitchFamily="34" charset="-120"/>
                <a:ea typeface="微軟正黑體" panose="020B0604030504040204" pitchFamily="34" charset="-120"/>
              </a:rPr>
              <a:t>）</a:t>
            </a:r>
            <a:endParaRPr lang="zh" altLang="en-US" sz="2667" dirty="0">
              <a:solidFill>
                <a:srgbClr val="000000"/>
              </a:solidFill>
              <a:latin typeface="微軟正黑體" panose="020B0604030504040204" pitchFamily="34" charset="-120"/>
              <a:ea typeface="微軟正黑體" panose="020B0604030504040204" pitchFamily="34" charset="-120"/>
            </a:endParaRPr>
          </a:p>
          <a:p>
            <a:pPr defTabSz="607330"/>
            <a:endParaRPr lang="en-US" sz="2667" b="1" dirty="0">
              <a:solidFill>
                <a:prstClr val="black"/>
              </a:solidFill>
              <a:latin typeface="微軟正黑體" panose="020B0604030504040204" pitchFamily="34" charset="-120"/>
              <a:ea typeface="微軟正黑體" panose="020B0604030504040204" pitchFamily="34" charset="-120"/>
            </a:endParaRPr>
          </a:p>
          <a:p>
            <a:pPr defTabSz="607330"/>
            <a:r>
              <a:rPr lang="zh" altLang="en-US" sz="2667" b="1" dirty="0">
                <a:solidFill>
                  <a:srgbClr val="000000"/>
                </a:solidFill>
                <a:latin typeface="微軟正黑體" panose="020B0604030504040204" pitchFamily="34" charset="-120"/>
                <a:ea typeface="微軟正黑體" panose="020B0604030504040204" pitchFamily="34" charset="-120"/>
              </a:rPr>
              <a:t>本地商家資訊包含</a:t>
            </a:r>
          </a:p>
          <a:p>
            <a:pPr defTabSz="607330"/>
            <a:r>
              <a:rPr lang="zh" altLang="en-US" sz="2667" dirty="0">
                <a:solidFill>
                  <a:srgbClr val="000000"/>
                </a:solidFill>
                <a:latin typeface="微軟正黑體" panose="020B0604030504040204" pitchFamily="34" charset="-120"/>
                <a:ea typeface="微軟正黑體" panose="020B0604030504040204" pitchFamily="34" charset="-120"/>
              </a:rPr>
              <a:t>企業名稱、網址、聯絡資訊、</a:t>
            </a:r>
            <a:r>
              <a:rPr lang="en-US" altLang="zh" sz="2667" dirty="0">
                <a:solidFill>
                  <a:srgbClr val="000000"/>
                </a:solidFill>
                <a:latin typeface="微軟正黑體" panose="020B0604030504040204" pitchFamily="34" charset="-120"/>
                <a:ea typeface="微軟正黑體" panose="020B0604030504040204" pitchFamily="34" charset="-120"/>
              </a:rPr>
              <a:t>Google</a:t>
            </a:r>
            <a:r>
              <a:rPr lang="zh" altLang="en-US" sz="2667" dirty="0">
                <a:solidFill>
                  <a:srgbClr val="000000"/>
                </a:solidFill>
                <a:latin typeface="微軟正黑體" panose="020B0604030504040204" pitchFamily="34" charset="-120"/>
                <a:ea typeface="微軟正黑體" panose="020B0604030504040204" pitchFamily="34" charset="-120"/>
              </a:rPr>
              <a:t>地圖位址、評價、點選後出現更深入的介紹</a:t>
            </a:r>
          </a:p>
          <a:p>
            <a:pPr defTabSz="607330"/>
            <a:endParaRPr lang="en-US" sz="2397" dirty="0">
              <a:solidFill>
                <a:prstClr val="black"/>
              </a:solidFill>
              <a:latin typeface="微軟正黑體" panose="020B0604030504040204" pitchFamily="34" charset="-120"/>
              <a:ea typeface="微軟正黑體" panose="020B0604030504040204" pitchFamily="34" charset="-120"/>
            </a:endParaRPr>
          </a:p>
          <a:p>
            <a:pPr defTabSz="607330"/>
            <a:endParaRPr lang="en-US" sz="2397" dirty="0">
              <a:solidFill>
                <a:prstClr val="black"/>
              </a:solidFill>
              <a:latin typeface="微軟正黑體" panose="020B0604030504040204" pitchFamily="34" charset="-120"/>
              <a:ea typeface="微軟正黑體" panose="020B0604030504040204" pitchFamily="34" charset="-120"/>
            </a:endParaRPr>
          </a:p>
        </p:txBody>
      </p:sp>
      <p:pic>
        <p:nvPicPr>
          <p:cNvPr id="7" name="Picture 6"/>
          <p:cNvPicPr>
            <a:picLocks noChangeAspect="1"/>
          </p:cNvPicPr>
          <p:nvPr/>
        </p:nvPicPr>
        <p:blipFill>
          <a:blip r:embed="rId3"/>
          <a:stretch>
            <a:fillRect/>
          </a:stretch>
        </p:blipFill>
        <p:spPr>
          <a:xfrm>
            <a:off x="846027" y="1483879"/>
            <a:ext cx="5825068" cy="5405163"/>
          </a:xfrm>
          <a:prstGeom prst="rect">
            <a:avLst/>
          </a:prstGeom>
        </p:spPr>
      </p:pic>
    </p:spTree>
    <p:extLst>
      <p:ext uri="{BB962C8B-B14F-4D97-AF65-F5344CB8AC3E}">
        <p14:creationId xmlns:p14="http://schemas.microsoft.com/office/powerpoint/2010/main" val="1871693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5776" y="14600"/>
            <a:ext cx="6086225" cy="6843400"/>
          </a:xfrm>
          <a:prstGeom prst="rect">
            <a:avLst/>
          </a:prstGeom>
        </p:spPr>
      </p:pic>
      <p:sp>
        <p:nvSpPr>
          <p:cNvPr id="3" name="Rectangle 2"/>
          <p:cNvSpPr/>
          <p:nvPr/>
        </p:nvSpPr>
        <p:spPr>
          <a:xfrm>
            <a:off x="1" y="0"/>
            <a:ext cx="6105775"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5" name="Rectangle 4"/>
          <p:cNvSpPr/>
          <p:nvPr/>
        </p:nvSpPr>
        <p:spPr>
          <a:xfrm>
            <a:off x="6479846" y="3055824"/>
            <a:ext cx="5462772" cy="3480443"/>
          </a:xfrm>
          <a:prstGeom prst="rect">
            <a:avLst/>
          </a:prstGeom>
          <a:solidFill>
            <a:srgbClr val="00B0F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4" name="TextBox 3"/>
          <p:cNvSpPr txBox="1"/>
          <p:nvPr/>
        </p:nvSpPr>
        <p:spPr>
          <a:xfrm>
            <a:off x="6595227" y="3542204"/>
            <a:ext cx="5177675" cy="2226507"/>
          </a:xfrm>
          <a:prstGeom prst="rect">
            <a:avLst/>
          </a:prstGeom>
          <a:noFill/>
        </p:spPr>
        <p:txBody>
          <a:bodyPr wrap="square" rtlCol="0">
            <a:spAutoFit/>
          </a:bodyPr>
          <a:lstStyle/>
          <a:p>
            <a:pPr defTabSz="609585">
              <a:spcBef>
                <a:spcPts val="800"/>
              </a:spcBef>
              <a:spcAft>
                <a:spcPts val="800"/>
              </a:spcAft>
            </a:pPr>
            <a:r>
              <a:rPr lang="zh-TW" altLang="en-US" sz="3467" dirty="0">
                <a:solidFill>
                  <a:prstClr val="white"/>
                </a:solidFill>
                <a:ea typeface="微軟正黑體" panose="020B0604030504040204" pitchFamily="34" charset="-120"/>
              </a:rPr>
              <a:t>當你在手機裝置上搜尋字詞時，</a:t>
            </a:r>
            <a:r>
              <a:rPr lang="en-US" altLang="zh-TW" sz="3467" dirty="0">
                <a:solidFill>
                  <a:prstClr val="white"/>
                </a:solidFill>
                <a:ea typeface="微軟正黑體" panose="020B0604030504040204" pitchFamily="34" charset="-120"/>
              </a:rPr>
              <a:t>GOOGLE</a:t>
            </a:r>
            <a:r>
              <a:rPr lang="zh-TW" altLang="en-US" sz="3467" dirty="0">
                <a:solidFill>
                  <a:prstClr val="white"/>
                </a:solidFill>
                <a:ea typeface="微軟正黑體" panose="020B0604030504040204" pitchFamily="34" charset="-120"/>
              </a:rPr>
              <a:t>的搜尋結果只會出現有手機版或是響應式設計的網站嗎</a:t>
            </a:r>
            <a:r>
              <a:rPr lang="en-US" altLang="zh-TW" sz="3467" dirty="0">
                <a:solidFill>
                  <a:prstClr val="white"/>
                </a:solidFill>
                <a:ea typeface="微軟正黑體" panose="020B0604030504040204" pitchFamily="34" charset="-120"/>
              </a:rPr>
              <a:t>?</a:t>
            </a:r>
            <a:endParaRPr lang="en-US" sz="3467" dirty="0">
              <a:solidFill>
                <a:prstClr val="white"/>
              </a:solidFill>
              <a:ea typeface="微軟正黑體" panose="020B0604030504040204" pitchFamily="34" charset="-120"/>
            </a:endParaRPr>
          </a:p>
        </p:txBody>
      </p:sp>
      <p:sp>
        <p:nvSpPr>
          <p:cNvPr id="13" name="TextBox 12"/>
          <p:cNvSpPr txBox="1"/>
          <p:nvPr/>
        </p:nvSpPr>
        <p:spPr>
          <a:xfrm>
            <a:off x="780608" y="542701"/>
            <a:ext cx="5010592" cy="954107"/>
          </a:xfrm>
          <a:prstGeom prst="rect">
            <a:avLst/>
          </a:prstGeom>
          <a:noFill/>
        </p:spPr>
        <p:txBody>
          <a:bodyPr wrap="square" rtlCol="0">
            <a:spAutoFit/>
          </a:bodyPr>
          <a:lstStyle/>
          <a:p>
            <a:pPr defTabSz="609585"/>
            <a:r>
              <a:rPr lang="zh-TW" altLang="en-US" sz="5600" b="1" dirty="0">
                <a:solidFill>
                  <a:prstClr val="black">
                    <a:lumMod val="65000"/>
                    <a:lumOff val="35000"/>
                  </a:prstClr>
                </a:solidFill>
                <a:latin typeface="微軟正黑體" panose="020B0604030504040204" pitchFamily="34" charset="-120"/>
                <a:ea typeface="微軟正黑體" panose="020B0604030504040204" pitchFamily="34" charset="-120"/>
              </a:rPr>
              <a:t>為什麼</a:t>
            </a:r>
            <a:r>
              <a:rPr lang="en-US" sz="5600" b="1" dirty="0">
                <a:solidFill>
                  <a:prstClr val="black">
                    <a:lumMod val="65000"/>
                    <a:lumOff val="35000"/>
                  </a:prstClr>
                </a:solidFill>
                <a:latin typeface="微軟正黑體" panose="020B0604030504040204" pitchFamily="34" charset="-120"/>
                <a:ea typeface="微軟正黑體" panose="020B0604030504040204" pitchFamily="34" charset="-120"/>
              </a:rPr>
              <a:t>?</a:t>
            </a:r>
          </a:p>
        </p:txBody>
      </p:sp>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645" y="1463895"/>
            <a:ext cx="4992743" cy="1803400"/>
          </a:xfrm>
          <a:prstGeom prst="rect">
            <a:avLst/>
          </a:prstGeom>
        </p:spPr>
      </p:pic>
      <p:pic>
        <p:nvPicPr>
          <p:cNvPr id="14" name="圖片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4187" y="4990911"/>
            <a:ext cx="5313624" cy="1803400"/>
          </a:xfrm>
          <a:prstGeom prst="rect">
            <a:avLst/>
          </a:prstGeom>
        </p:spPr>
      </p:pic>
      <p:pic>
        <p:nvPicPr>
          <p:cNvPr id="15" name="圖片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4187" y="3203605"/>
            <a:ext cx="4597400" cy="1803400"/>
          </a:xfrm>
          <a:prstGeom prst="rect">
            <a:avLst/>
          </a:prstGeom>
        </p:spPr>
      </p:pic>
    </p:spTree>
    <p:extLst>
      <p:ext uri="{BB962C8B-B14F-4D97-AF65-F5344CB8AC3E}">
        <p14:creationId xmlns:p14="http://schemas.microsoft.com/office/powerpoint/2010/main" val="89602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08800" y="1771869"/>
            <a:ext cx="5283200" cy="3957300"/>
          </a:xfrm>
          <a:prstGeom prst="rect">
            <a:avLst/>
          </a:prstGeom>
        </p:spPr>
      </p:pic>
      <p:sp>
        <p:nvSpPr>
          <p:cNvPr id="7" name="Rectangle 6"/>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8" name="Rectangle 7"/>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出現好的本地排名的方法</a:t>
            </a:r>
            <a:endParaRPr lang="en-US" sz="3733" cap="all" dirty="0">
              <a:solidFill>
                <a:prstClr val="white"/>
              </a:solidFill>
              <a:ea typeface="Calibri" charset="0"/>
              <a:cs typeface="Calibri" charset="0"/>
            </a:endParaRPr>
          </a:p>
        </p:txBody>
      </p:sp>
      <p:sp>
        <p:nvSpPr>
          <p:cNvPr id="6" name="Rectangle 5"/>
          <p:cNvSpPr/>
          <p:nvPr/>
        </p:nvSpPr>
        <p:spPr>
          <a:xfrm>
            <a:off x="456715" y="2004433"/>
            <a:ext cx="8128000" cy="2541978"/>
          </a:xfrm>
          <a:prstGeom prst="rect">
            <a:avLst/>
          </a:prstGeom>
        </p:spPr>
        <p:txBody>
          <a:bodyPr wrap="square">
            <a:spAutoFit/>
          </a:bodyPr>
          <a:lstStyle/>
          <a:p>
            <a:pPr defTabSz="812760">
              <a:spcAft>
                <a:spcPts val="2133"/>
              </a:spcAft>
            </a:pPr>
            <a:r>
              <a:rPr lang="zh-TW" altLang="en-US" sz="2667" b="1" dirty="0">
                <a:ln w="3175">
                  <a:noFill/>
                </a:ln>
                <a:solidFill>
                  <a:prstClr val="black"/>
                </a:solidFill>
                <a:ea typeface="微軟正黑體" panose="020B0604030504040204" pitchFamily="34" charset="-120"/>
                <a:cs typeface="Arial" pitchFamily="34" charset="0"/>
              </a:rPr>
              <a:t>確認您的</a:t>
            </a:r>
            <a:r>
              <a:rPr lang="zh-TW" altLang="en-US" sz="2667" b="1" dirty="0" smtClean="0">
                <a:ln w="3175">
                  <a:noFill/>
                </a:ln>
                <a:solidFill>
                  <a:prstClr val="black"/>
                </a:solidFill>
                <a:ea typeface="微軟正黑體" panose="020B0604030504040204" pitchFamily="34" charset="-120"/>
                <a:cs typeface="Arial" pitchFamily="34" charset="0"/>
              </a:rPr>
              <a:t>排名</a:t>
            </a:r>
            <a:r>
              <a:rPr lang="en-US" altLang="zh-TW" sz="2667" b="1" dirty="0" smtClean="0">
                <a:ln w="3175">
                  <a:noFill/>
                </a:ln>
                <a:solidFill>
                  <a:prstClr val="black"/>
                </a:solidFill>
                <a:ea typeface="微軟正黑體" panose="020B0604030504040204" pitchFamily="34" charset="-120"/>
                <a:cs typeface="Arial" pitchFamily="34" charset="0"/>
              </a:rPr>
              <a:t>!</a:t>
            </a:r>
            <a:endParaRPr lang="en-US" altLang="zh-TW" sz="2667" b="1" dirty="0">
              <a:ln w="3175">
                <a:noFill/>
              </a:ln>
              <a:solidFill>
                <a:prstClr val="black"/>
              </a:solidFill>
              <a:ea typeface="微軟正黑體" panose="020B0604030504040204" pitchFamily="34" charset="-120"/>
              <a:cs typeface="Arial" pitchFamily="34" charset="0"/>
            </a:endParaRPr>
          </a:p>
          <a:p>
            <a:pPr defTabSz="812760">
              <a:spcAft>
                <a:spcPts val="2133"/>
              </a:spcAft>
            </a:pPr>
            <a:r>
              <a:rPr lang="zh-TW" altLang="en-US" sz="2667" dirty="0">
                <a:ln w="3175">
                  <a:noFill/>
                </a:ln>
                <a:solidFill>
                  <a:prstClr val="black"/>
                </a:solidFill>
                <a:ea typeface="微軟正黑體" panose="020B0604030504040204" pitchFamily="34" charset="-120"/>
                <a:cs typeface="Arial" pitchFamily="34" charset="0"/>
              </a:rPr>
              <a:t>根據</a:t>
            </a:r>
            <a:r>
              <a:rPr lang="en-US" altLang="zh-TW" sz="2667" dirty="0">
                <a:ln w="3175">
                  <a:noFill/>
                </a:ln>
                <a:solidFill>
                  <a:prstClr val="black"/>
                </a:solidFill>
                <a:ea typeface="微軟正黑體" panose="020B0604030504040204" pitchFamily="34" charset="-120"/>
                <a:cs typeface="Arial" pitchFamily="34" charset="0"/>
              </a:rPr>
              <a:t>Constant Contact</a:t>
            </a:r>
            <a:r>
              <a:rPr lang="zh-TW" altLang="en-US" sz="2667" dirty="0">
                <a:ln w="3175">
                  <a:noFill/>
                </a:ln>
                <a:solidFill>
                  <a:prstClr val="black"/>
                </a:solidFill>
                <a:ea typeface="微軟正黑體" panose="020B0604030504040204" pitchFamily="34" charset="-120"/>
                <a:cs typeface="Arial" pitchFamily="34" charset="0"/>
              </a:rPr>
              <a:t>調查</a:t>
            </a:r>
            <a:r>
              <a:rPr lang="en-US" altLang="zh-TW" sz="2667" dirty="0">
                <a:ln w="3175">
                  <a:noFill/>
                </a:ln>
                <a:solidFill>
                  <a:prstClr val="black"/>
                </a:solidFill>
                <a:ea typeface="微軟正黑體" panose="020B0604030504040204" pitchFamily="34" charset="-120"/>
                <a:cs typeface="Arial" pitchFamily="34" charset="0"/>
              </a:rPr>
              <a:t>350</a:t>
            </a:r>
            <a:r>
              <a:rPr lang="zh-TW" altLang="en-US" sz="2667" dirty="0">
                <a:ln w="3175">
                  <a:noFill/>
                </a:ln>
                <a:solidFill>
                  <a:prstClr val="black"/>
                </a:solidFill>
                <a:ea typeface="微軟正黑體" panose="020B0604030504040204" pitchFamily="34" charset="-120"/>
                <a:cs typeface="Arial" pitchFamily="34" charset="0"/>
              </a:rPr>
              <a:t>個商家</a:t>
            </a:r>
            <a:endParaRPr lang="en-US" sz="2667" dirty="0">
              <a:ln w="3175">
                <a:noFill/>
              </a:ln>
              <a:solidFill>
                <a:prstClr val="black"/>
              </a:solidFill>
              <a:ea typeface="微軟正黑體" panose="020B0604030504040204" pitchFamily="34" charset="-120"/>
              <a:cs typeface="Arial" pitchFamily="34" charset="0"/>
            </a:endParaRPr>
          </a:p>
          <a:p>
            <a:pPr defTabSz="812760">
              <a:spcAft>
                <a:spcPts val="2133"/>
              </a:spcAft>
            </a:pPr>
            <a:r>
              <a:rPr lang="en-US" sz="2667" dirty="0">
                <a:ln w="3175">
                  <a:noFill/>
                </a:ln>
                <a:solidFill>
                  <a:prstClr val="black"/>
                </a:solidFill>
                <a:ea typeface="微軟正黑體" panose="020B0604030504040204" pitchFamily="34" charset="-120"/>
                <a:cs typeface="Arial" pitchFamily="34" charset="0"/>
              </a:rPr>
              <a:t>50%</a:t>
            </a:r>
            <a:r>
              <a:rPr lang="zh-TW" altLang="en-US" sz="2667" dirty="0">
                <a:ln w="3175">
                  <a:noFill/>
                </a:ln>
                <a:solidFill>
                  <a:prstClr val="black"/>
                </a:solidFill>
                <a:ea typeface="微軟正黑體" panose="020B0604030504040204" pitchFamily="34" charset="-120"/>
                <a:cs typeface="Arial" pitchFamily="34" charset="0"/>
              </a:rPr>
              <a:t>商家出現不正確的排名</a:t>
            </a:r>
            <a:endParaRPr lang="en-US" sz="2667" dirty="0">
              <a:ln w="3175">
                <a:noFill/>
              </a:ln>
              <a:solidFill>
                <a:prstClr val="black"/>
              </a:solidFill>
              <a:ea typeface="微軟正黑體" panose="020B0604030504040204" pitchFamily="34" charset="-120"/>
              <a:cs typeface="Arial" pitchFamily="34" charset="0"/>
            </a:endParaRPr>
          </a:p>
          <a:p>
            <a:pPr defTabSz="812760">
              <a:spcAft>
                <a:spcPts val="2133"/>
              </a:spcAft>
            </a:pPr>
            <a:r>
              <a:rPr lang="en-US" sz="2667" dirty="0">
                <a:ln w="3175">
                  <a:noFill/>
                </a:ln>
                <a:solidFill>
                  <a:prstClr val="black"/>
                </a:solidFill>
                <a:ea typeface="微軟正黑體" panose="020B0604030504040204" pitchFamily="34" charset="-120"/>
                <a:cs typeface="Arial" pitchFamily="34" charset="0"/>
              </a:rPr>
              <a:t>49%</a:t>
            </a:r>
            <a:r>
              <a:rPr lang="zh-TW" altLang="en-US" sz="2667" dirty="0">
                <a:ln w="3175">
                  <a:noFill/>
                </a:ln>
                <a:solidFill>
                  <a:prstClr val="black"/>
                </a:solidFill>
                <a:ea typeface="微軟正黑體" panose="020B0604030504040204" pitchFamily="34" charset="-120"/>
                <a:cs typeface="Arial" pitchFamily="34" charset="0"/>
              </a:rPr>
              <a:t>商家從來不確認他們的排名</a:t>
            </a:r>
            <a:endParaRPr lang="en-US" sz="2667" dirty="0">
              <a:ln w="3175">
                <a:noFill/>
              </a:ln>
              <a:solidFill>
                <a:prstClr val="black"/>
              </a:solidFill>
              <a:ea typeface="微軟正黑體" panose="020B0604030504040204" pitchFamily="34" charset="-120"/>
              <a:cs typeface="Arial" pitchFamily="34" charset="0"/>
            </a:endParaRPr>
          </a:p>
        </p:txBody>
      </p:sp>
    </p:spTree>
    <p:extLst>
      <p:ext uri="{BB962C8B-B14F-4D97-AF65-F5344CB8AC3E}">
        <p14:creationId xmlns:p14="http://schemas.microsoft.com/office/powerpoint/2010/main" val="35415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924" y="225182"/>
            <a:ext cx="11720467"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103" tIns="45552" rIns="91103" bIns="45552" rtlCol="0" anchor="ctr"/>
          <a:lstStyle/>
          <a:p>
            <a:pPr algn="ctr" defTabSz="607330"/>
            <a:endParaRPr lang="en-US" sz="2397" dirty="0">
              <a:solidFill>
                <a:prstClr val="white"/>
              </a:solidFill>
              <a:latin typeface="微軟正黑體" panose="020B0604030504040204" pitchFamily="34" charset="-120"/>
              <a:ea typeface="微軟正黑體" panose="020B0604030504040204" pitchFamily="34" charset="-120"/>
            </a:endParaRPr>
          </a:p>
        </p:txBody>
      </p:sp>
      <p:sp>
        <p:nvSpPr>
          <p:cNvPr id="3" name="Rectangle 2"/>
          <p:cNvSpPr/>
          <p:nvPr/>
        </p:nvSpPr>
        <p:spPr>
          <a:xfrm>
            <a:off x="1089108" y="348233"/>
            <a:ext cx="10013784" cy="830651"/>
          </a:xfrm>
          <a:prstGeom prst="rect">
            <a:avLst/>
          </a:prstGeom>
          <a:noFill/>
        </p:spPr>
        <p:txBody>
          <a:bodyPr wrap="square" lIns="91079" tIns="45549" rIns="91079" bIns="45549">
            <a:spAutoFit/>
          </a:bodyPr>
          <a:lstStyle/>
          <a:p>
            <a:pPr algn="ctr" defTabSz="607330">
              <a:tabLst>
                <a:tab pos="113826" algn="l"/>
              </a:tabLst>
            </a:pPr>
            <a:r>
              <a:rPr lang="zh" altLang="en-US" sz="4800" b="1" cap="all" dirty="0">
                <a:solidFill>
                  <a:srgbClr val="FFFFFF"/>
                </a:solidFill>
                <a:latin typeface="微軟正黑體" panose="020B0604030504040204" pitchFamily="34" charset="-120"/>
                <a:ea typeface="微軟正黑體" panose="020B0604030504040204" pitchFamily="34" charset="-120"/>
              </a:rPr>
              <a:t>自然搜尋排名</a:t>
            </a:r>
          </a:p>
        </p:txBody>
      </p:sp>
      <p:sp>
        <p:nvSpPr>
          <p:cNvPr id="5" name="TextBox 4"/>
          <p:cNvSpPr txBox="1"/>
          <p:nvPr/>
        </p:nvSpPr>
        <p:spPr>
          <a:xfrm>
            <a:off x="7047695" y="1578464"/>
            <a:ext cx="5262183" cy="5868718"/>
          </a:xfrm>
          <a:prstGeom prst="rect">
            <a:avLst/>
          </a:prstGeom>
          <a:noFill/>
        </p:spPr>
        <p:txBody>
          <a:bodyPr wrap="square" lIns="121472" tIns="60736" rIns="121472" bIns="60736" rtlCol="0">
            <a:spAutoFit/>
          </a:bodyPr>
          <a:lstStyle/>
          <a:p>
            <a:pPr defTabSz="607330"/>
            <a:r>
              <a:rPr lang="zh" altLang="en-US" sz="2667" b="1" dirty="0">
                <a:solidFill>
                  <a:srgbClr val="000000"/>
                </a:solidFill>
                <a:latin typeface="微軟正黑體" panose="020B0604030504040204" pitchFamily="34" charset="-120"/>
                <a:ea typeface="微軟正黑體" panose="020B0604030504040204" pitchFamily="34" charset="-120"/>
              </a:rPr>
              <a:t>其他商家資訊包含</a:t>
            </a:r>
          </a:p>
          <a:p>
            <a:pPr defTabSz="607330"/>
            <a:r>
              <a:rPr lang="zh" altLang="en-US" sz="2667" dirty="0">
                <a:solidFill>
                  <a:srgbClr val="000000"/>
                </a:solidFill>
                <a:latin typeface="微軟正黑體" panose="020B0604030504040204" pitchFamily="34" charset="-120"/>
                <a:ea typeface="微軟正黑體" panose="020B0604030504040204" pitchFamily="34" charset="-120"/>
              </a:rPr>
              <a:t>企業名稱、網址、聯絡資訊、關鍵字</a:t>
            </a:r>
            <a:r>
              <a:rPr lang="en-US" altLang="zh" sz="2667" dirty="0">
                <a:solidFill>
                  <a:srgbClr val="000000"/>
                </a:solidFill>
                <a:latin typeface="微軟正黑體" panose="020B0604030504040204" pitchFamily="34" charset="-120"/>
                <a:ea typeface="微軟正黑體" panose="020B0604030504040204" pitchFamily="34" charset="-120"/>
              </a:rPr>
              <a:t>/</a:t>
            </a:r>
            <a:r>
              <a:rPr lang="zh" altLang="en-US" sz="2667" dirty="0">
                <a:solidFill>
                  <a:srgbClr val="000000"/>
                </a:solidFill>
                <a:latin typeface="微軟正黑體" panose="020B0604030504040204" pitchFamily="34" charset="-120"/>
                <a:ea typeface="微軟正黑體" panose="020B0604030504040204" pitchFamily="34" charset="-120"/>
              </a:rPr>
              <a:t>文字介紹</a:t>
            </a:r>
          </a:p>
          <a:p>
            <a:pPr defTabSz="607330"/>
            <a:endParaRPr lang="en-US" sz="2667" dirty="0">
              <a:solidFill>
                <a:prstClr val="black"/>
              </a:solidFill>
              <a:latin typeface="微軟正黑體" panose="020B0604030504040204" pitchFamily="34" charset="-120"/>
              <a:ea typeface="微軟正黑體" panose="020B0604030504040204" pitchFamily="34" charset="-120"/>
            </a:endParaRPr>
          </a:p>
          <a:p>
            <a:pPr defTabSz="607330"/>
            <a:r>
              <a:rPr lang="zh" altLang="en-US" sz="2667" dirty="0">
                <a:solidFill>
                  <a:srgbClr val="000000"/>
                </a:solidFill>
                <a:latin typeface="微軟正黑體" panose="020B0604030504040204" pitchFamily="34" charset="-120"/>
                <a:ea typeface="微軟正黑體" panose="020B0604030504040204" pitchFamily="34" charset="-120"/>
              </a:rPr>
              <a:t>出現於廣告和本地商家資訊之後</a:t>
            </a:r>
          </a:p>
          <a:p>
            <a:pPr defTabSz="607330"/>
            <a:endParaRPr lang="en-US" sz="2667" dirty="0">
              <a:solidFill>
                <a:prstClr val="black"/>
              </a:solidFill>
              <a:latin typeface="微軟正黑體" panose="020B0604030504040204" pitchFamily="34" charset="-120"/>
              <a:ea typeface="微軟正黑體" panose="020B0604030504040204" pitchFamily="34" charset="-120"/>
            </a:endParaRPr>
          </a:p>
          <a:p>
            <a:pPr defTabSz="607330"/>
            <a:r>
              <a:rPr lang="zh" altLang="en-US" sz="2667" b="1" dirty="0">
                <a:solidFill>
                  <a:srgbClr val="000000"/>
                </a:solidFill>
                <a:latin typeface="微軟正黑體" panose="020B0604030504040204" pitchFamily="34" charset="-120"/>
                <a:ea typeface="微軟正黑體" panose="020B0604030504040204" pitchFamily="34" charset="-120"/>
              </a:rPr>
              <a:t>自然搜尋結果</a:t>
            </a:r>
          </a:p>
          <a:p>
            <a:pPr defTabSz="607330"/>
            <a:r>
              <a:rPr lang="zh" altLang="en-US" sz="2667" dirty="0">
                <a:solidFill>
                  <a:srgbClr val="000000"/>
                </a:solidFill>
                <a:latin typeface="微軟正黑體" panose="020B0604030504040204" pitchFamily="34" charset="-120"/>
                <a:ea typeface="微軟正黑體" panose="020B0604030504040204" pitchFamily="34" charset="-120"/>
              </a:rPr>
              <a:t>您的網站（根據您的網站內容、頁面標題、關鍵字）</a:t>
            </a:r>
            <a:r>
              <a:rPr lang="en" sz="2667" dirty="0">
                <a:latin typeface="微軟正黑體" panose="020B0604030504040204" pitchFamily="34" charset="-120"/>
                <a:ea typeface="微軟正黑體" panose="020B0604030504040204" pitchFamily="34" charset="-120"/>
              </a:rPr>
              <a:t/>
            </a:r>
            <a:br>
              <a:rPr lang="en" sz="2667" dirty="0">
                <a:latin typeface="微軟正黑體" panose="020B0604030504040204" pitchFamily="34" charset="-120"/>
                <a:ea typeface="微軟正黑體" panose="020B0604030504040204" pitchFamily="34" charset="-120"/>
              </a:rPr>
            </a:br>
            <a:r>
              <a:rPr lang="en" sz="2667" dirty="0">
                <a:latin typeface="微軟正黑體" panose="020B0604030504040204" pitchFamily="34" charset="-120"/>
                <a:ea typeface="微軟正黑體" panose="020B0604030504040204" pitchFamily="34" charset="-120"/>
              </a:rPr>
              <a:t/>
            </a:r>
            <a:br>
              <a:rPr lang="en" sz="2667" dirty="0">
                <a:latin typeface="微軟正黑體" panose="020B0604030504040204" pitchFamily="34" charset="-120"/>
                <a:ea typeface="微軟正黑體" panose="020B0604030504040204" pitchFamily="34" charset="-120"/>
              </a:rPr>
            </a:br>
            <a:r>
              <a:rPr lang="zh" altLang="en-US" sz="2667" dirty="0">
                <a:solidFill>
                  <a:srgbClr val="000000"/>
                </a:solidFill>
                <a:latin typeface="微軟正黑體" panose="020B0604030504040204" pitchFamily="34" charset="-120"/>
                <a:ea typeface="微軟正黑體" panose="020B0604030504040204" pitchFamily="34" charset="-120"/>
              </a:rPr>
              <a:t>其他網站、評價網站、</a:t>
            </a:r>
            <a:r>
              <a:rPr lang="zh-TW" altLang="en-US" sz="2667" dirty="0">
                <a:solidFill>
                  <a:srgbClr val="000000"/>
                </a:solidFill>
                <a:latin typeface="微軟正黑體" panose="020B0604030504040204" pitchFamily="34" charset="-120"/>
                <a:ea typeface="微軟正黑體" panose="020B0604030504040204" pitchFamily="34" charset="-120"/>
              </a:rPr>
              <a:t>社交媒體</a:t>
            </a:r>
            <a:r>
              <a:rPr lang="zh" altLang="en-US" sz="2667" dirty="0">
                <a:solidFill>
                  <a:srgbClr val="000000"/>
                </a:solidFill>
                <a:latin typeface="微軟正黑體" panose="020B0604030504040204" pitchFamily="34" charset="-120"/>
                <a:ea typeface="微軟正黑體" panose="020B0604030504040204" pitchFamily="34" charset="-120"/>
              </a:rPr>
              <a:t>、提到您的網站的其他網站或文章</a:t>
            </a:r>
          </a:p>
          <a:p>
            <a:pPr defTabSz="607330"/>
            <a:endParaRPr lang="en-US" sz="2667" dirty="0">
              <a:solidFill>
                <a:prstClr val="black"/>
              </a:solidFill>
              <a:latin typeface="微軟正黑體" panose="020B0604030504040204" pitchFamily="34" charset="-120"/>
              <a:ea typeface="微軟正黑體" panose="020B0604030504040204" pitchFamily="34" charset="-120"/>
            </a:endParaRPr>
          </a:p>
          <a:p>
            <a:pPr defTabSz="607330"/>
            <a:endParaRPr lang="en-US" sz="2667" dirty="0">
              <a:solidFill>
                <a:prstClr val="black"/>
              </a:solidFill>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a:blip r:embed="rId3"/>
          <a:stretch>
            <a:fillRect/>
          </a:stretch>
        </p:blipFill>
        <p:spPr>
          <a:xfrm>
            <a:off x="351445" y="1578464"/>
            <a:ext cx="6522617" cy="6267029"/>
          </a:xfrm>
          <a:prstGeom prst="rect">
            <a:avLst/>
          </a:prstGeom>
        </p:spPr>
      </p:pic>
    </p:spTree>
    <p:extLst>
      <p:ext uri="{BB962C8B-B14F-4D97-AF65-F5344CB8AC3E}">
        <p14:creationId xmlns:p14="http://schemas.microsoft.com/office/powerpoint/2010/main" val="4252852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1051036" y="672663"/>
            <a:ext cx="10005848" cy="124022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4" name="TextBox 3"/>
          <p:cNvSpPr txBox="1"/>
          <p:nvPr/>
        </p:nvSpPr>
        <p:spPr>
          <a:xfrm>
            <a:off x="1051037" y="779811"/>
            <a:ext cx="9837684" cy="995016"/>
          </a:xfrm>
          <a:prstGeom prst="rect">
            <a:avLst/>
          </a:prstGeom>
          <a:noFill/>
        </p:spPr>
        <p:txBody>
          <a:bodyPr wrap="square" rtlCol="0">
            <a:spAutoFit/>
          </a:bodyPr>
          <a:lstStyle/>
          <a:p>
            <a:pPr algn="ctr" defTabSz="609585"/>
            <a:r>
              <a:rPr lang="zh-TW" altLang="en-US" sz="2933" dirty="0">
                <a:solidFill>
                  <a:prstClr val="white"/>
                </a:solidFill>
                <a:ea typeface="微軟正黑體" panose="020B0604030504040204" pitchFamily="34" charset="-120"/>
              </a:rPr>
              <a:t>顧客評論提升</a:t>
            </a:r>
            <a:r>
              <a:rPr lang="en-US" sz="2933" dirty="0">
                <a:solidFill>
                  <a:prstClr val="white"/>
                </a:solidFill>
                <a:ea typeface="微軟正黑體" panose="020B0604030504040204" pitchFamily="34" charset="-120"/>
              </a:rPr>
              <a:t> SEO </a:t>
            </a:r>
            <a:r>
              <a:rPr lang="zh-TW" altLang="en-US" sz="2933" dirty="0">
                <a:solidFill>
                  <a:prstClr val="white"/>
                </a:solidFill>
                <a:ea typeface="微軟正黑體" panose="020B0604030504040204" pitchFamily="34" charset="-120"/>
              </a:rPr>
              <a:t>價值</a:t>
            </a:r>
            <a:r>
              <a:rPr lang="en-US" sz="2933" dirty="0">
                <a:solidFill>
                  <a:prstClr val="white"/>
                </a:solidFill>
                <a:ea typeface="微軟正黑體" panose="020B0604030504040204" pitchFamily="34" charset="-120"/>
              </a:rPr>
              <a:t> &amp; </a:t>
            </a:r>
            <a:br>
              <a:rPr lang="en-US" sz="2933" dirty="0">
                <a:solidFill>
                  <a:prstClr val="white"/>
                </a:solidFill>
                <a:ea typeface="微軟正黑體" panose="020B0604030504040204" pitchFamily="34" charset="-120"/>
              </a:rPr>
            </a:br>
            <a:r>
              <a:rPr lang="zh-TW" altLang="en-US" sz="2933" dirty="0">
                <a:solidFill>
                  <a:prstClr val="white"/>
                </a:solidFill>
                <a:ea typeface="微軟正黑體" panose="020B0604030504040204" pitchFamily="34" charset="-120"/>
              </a:rPr>
              <a:t>為你的網站導入有價值的流量</a:t>
            </a:r>
            <a:endParaRPr lang="en-US" sz="2933" dirty="0">
              <a:solidFill>
                <a:prstClr val="white"/>
              </a:solidFill>
              <a:ea typeface="微軟正黑體" panose="020B0604030504040204" pitchFamily="34" charset="-120"/>
            </a:endParaRPr>
          </a:p>
        </p:txBody>
      </p:sp>
      <p:sp>
        <p:nvSpPr>
          <p:cNvPr id="11" name="Rectangle 10"/>
          <p:cNvSpPr/>
          <p:nvPr/>
        </p:nvSpPr>
        <p:spPr>
          <a:xfrm>
            <a:off x="9375227" y="3678621"/>
            <a:ext cx="2650520"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0" name="Rectangle 9"/>
          <p:cNvSpPr/>
          <p:nvPr/>
        </p:nvSpPr>
        <p:spPr>
          <a:xfrm>
            <a:off x="6285184" y="3678617"/>
            <a:ext cx="2732689"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9" name="Rectangle 8"/>
          <p:cNvSpPr/>
          <p:nvPr/>
        </p:nvSpPr>
        <p:spPr>
          <a:xfrm>
            <a:off x="3195141" y="3678617"/>
            <a:ext cx="2732689"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5" name="Rectangle 4"/>
          <p:cNvSpPr/>
          <p:nvPr/>
        </p:nvSpPr>
        <p:spPr>
          <a:xfrm>
            <a:off x="105098" y="3658999"/>
            <a:ext cx="2732689"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2" name="Rectangle 11"/>
          <p:cNvSpPr/>
          <p:nvPr/>
        </p:nvSpPr>
        <p:spPr>
          <a:xfrm>
            <a:off x="252239" y="3919052"/>
            <a:ext cx="2396363" cy="1938992"/>
          </a:xfrm>
          <a:prstGeom prst="rect">
            <a:avLst/>
          </a:prstGeom>
        </p:spPr>
        <p:txBody>
          <a:bodyPr wrap="square">
            <a:spAutoFit/>
          </a:bodyPr>
          <a:lstStyle/>
          <a:p>
            <a:pPr defTabSz="609585"/>
            <a:r>
              <a:rPr lang="en-US" sz="2400" dirty="0">
                <a:solidFill>
                  <a:prstClr val="white"/>
                </a:solidFill>
              </a:rPr>
              <a:t>88% </a:t>
            </a:r>
          </a:p>
          <a:p>
            <a:pPr defTabSz="609585"/>
            <a:r>
              <a:rPr lang="zh-TW" altLang="en-US" sz="2400" dirty="0">
                <a:solidFill>
                  <a:prstClr val="white"/>
                </a:solidFill>
                <a:ea typeface="微軟正黑體" panose="020B0604030504040204" pitchFamily="34" charset="-120"/>
              </a:rPr>
              <a:t>顧客會閱</a:t>
            </a:r>
            <a:r>
              <a:rPr lang="zh-TW" altLang="en-US" sz="2400" dirty="0" smtClean="0">
                <a:solidFill>
                  <a:prstClr val="white"/>
                </a:solidFill>
                <a:ea typeface="微軟正黑體" panose="020B0604030504040204" pitchFamily="34" charset="-120"/>
              </a:rPr>
              <a:t>讀網上評</a:t>
            </a:r>
            <a:r>
              <a:rPr lang="zh-TW" altLang="en-US" sz="2400" dirty="0">
                <a:solidFill>
                  <a:prstClr val="white"/>
                </a:solidFill>
                <a:ea typeface="微軟正黑體" panose="020B0604030504040204" pitchFamily="34" charset="-120"/>
              </a:rPr>
              <a:t>論來決定這個本地商家的生意品質</a:t>
            </a:r>
            <a:endParaRPr lang="en-US" altLang="zh-TW" sz="2400" b="1" dirty="0">
              <a:solidFill>
                <a:prstClr val="white"/>
              </a:solidFill>
              <a:ea typeface="微軟正黑體" panose="020B0604030504040204" pitchFamily="34" charset="-120"/>
            </a:endParaRPr>
          </a:p>
        </p:txBody>
      </p:sp>
      <p:sp>
        <p:nvSpPr>
          <p:cNvPr id="14" name="Rectangle 13"/>
          <p:cNvSpPr/>
          <p:nvPr/>
        </p:nvSpPr>
        <p:spPr>
          <a:xfrm>
            <a:off x="3447379" y="3919052"/>
            <a:ext cx="2396363" cy="1200329"/>
          </a:xfrm>
          <a:prstGeom prst="rect">
            <a:avLst/>
          </a:prstGeom>
        </p:spPr>
        <p:txBody>
          <a:bodyPr wrap="square">
            <a:spAutoFit/>
          </a:bodyPr>
          <a:lstStyle/>
          <a:p>
            <a:pPr defTabSz="609585"/>
            <a:r>
              <a:rPr lang="en-US" sz="2400" dirty="0">
                <a:solidFill>
                  <a:prstClr val="white"/>
                </a:solidFill>
              </a:rPr>
              <a:t>85%</a:t>
            </a:r>
          </a:p>
          <a:p>
            <a:pPr defTabSz="609585"/>
            <a:r>
              <a:rPr lang="zh-TW" altLang="en-US" sz="2400" dirty="0">
                <a:solidFill>
                  <a:prstClr val="white"/>
                </a:solidFill>
                <a:ea typeface="微軟正黑體" panose="020B0604030504040204" pitchFamily="34" charset="-120"/>
              </a:rPr>
              <a:t>顧客會讀取超過</a:t>
            </a:r>
            <a:r>
              <a:rPr lang="en-US" altLang="zh-TW" sz="2400" dirty="0">
                <a:solidFill>
                  <a:prstClr val="white"/>
                </a:solidFill>
                <a:ea typeface="微軟正黑體" panose="020B0604030504040204" pitchFamily="34" charset="-120"/>
              </a:rPr>
              <a:t>10</a:t>
            </a:r>
            <a:r>
              <a:rPr lang="zh-TW" altLang="en-US" sz="2400" dirty="0">
                <a:solidFill>
                  <a:prstClr val="white"/>
                </a:solidFill>
                <a:ea typeface="微軟正黑體" panose="020B0604030504040204" pitchFamily="34" charset="-120"/>
              </a:rPr>
              <a:t>個以上的評論</a:t>
            </a:r>
            <a:endParaRPr lang="en-US" altLang="zh-TW" sz="2400" b="1" dirty="0">
              <a:solidFill>
                <a:prstClr val="white"/>
              </a:solidFill>
              <a:ea typeface="微軟正黑體" panose="020B0604030504040204" pitchFamily="34" charset="-120"/>
            </a:endParaRPr>
          </a:p>
        </p:txBody>
      </p:sp>
      <p:sp>
        <p:nvSpPr>
          <p:cNvPr id="15" name="Rectangle 14"/>
          <p:cNvSpPr/>
          <p:nvPr/>
        </p:nvSpPr>
        <p:spPr>
          <a:xfrm>
            <a:off x="6453347" y="3919052"/>
            <a:ext cx="2396363" cy="1569660"/>
          </a:xfrm>
          <a:prstGeom prst="rect">
            <a:avLst/>
          </a:prstGeom>
        </p:spPr>
        <p:txBody>
          <a:bodyPr wrap="square">
            <a:spAutoFit/>
          </a:bodyPr>
          <a:lstStyle/>
          <a:p>
            <a:pPr defTabSz="609585"/>
            <a:r>
              <a:rPr lang="en-US" sz="2400" dirty="0">
                <a:solidFill>
                  <a:prstClr val="white"/>
                </a:solidFill>
              </a:rPr>
              <a:t>72%</a:t>
            </a:r>
          </a:p>
          <a:p>
            <a:pPr defTabSz="609585"/>
            <a:r>
              <a:rPr lang="zh-TW" altLang="en-US" sz="2400" dirty="0">
                <a:solidFill>
                  <a:prstClr val="white"/>
                </a:solidFill>
                <a:ea typeface="微軟正黑體" panose="020B0604030504040204" pitchFamily="34" charset="-120"/>
              </a:rPr>
              <a:t>顧客說，正面的評價會讓他們更相信本地商家</a:t>
            </a:r>
            <a:endParaRPr lang="en-US" altLang="zh-TW" sz="2400" b="1" dirty="0">
              <a:solidFill>
                <a:prstClr val="white"/>
              </a:solidFill>
              <a:ea typeface="微軟正黑體" panose="020B0604030504040204" pitchFamily="34" charset="-120"/>
            </a:endParaRPr>
          </a:p>
        </p:txBody>
      </p:sp>
      <p:sp>
        <p:nvSpPr>
          <p:cNvPr id="16" name="Rectangle 15"/>
          <p:cNvSpPr/>
          <p:nvPr/>
        </p:nvSpPr>
        <p:spPr>
          <a:xfrm>
            <a:off x="9385737" y="3919052"/>
            <a:ext cx="2638091" cy="1569660"/>
          </a:xfrm>
          <a:prstGeom prst="rect">
            <a:avLst/>
          </a:prstGeom>
        </p:spPr>
        <p:txBody>
          <a:bodyPr wrap="square">
            <a:spAutoFit/>
          </a:bodyPr>
          <a:lstStyle/>
          <a:p>
            <a:pPr defTabSz="609585"/>
            <a:r>
              <a:rPr lang="en-US" sz="2400" dirty="0">
                <a:solidFill>
                  <a:prstClr val="white"/>
                </a:solidFill>
              </a:rPr>
              <a:t>88%</a:t>
            </a:r>
          </a:p>
          <a:p>
            <a:pPr defTabSz="609585"/>
            <a:r>
              <a:rPr lang="zh-TW" altLang="en-US" sz="2400" dirty="0">
                <a:solidFill>
                  <a:prstClr val="white"/>
                </a:solidFill>
                <a:ea typeface="微軟正黑體" panose="020B0604030504040204" pitchFamily="34" charset="-120"/>
              </a:rPr>
              <a:t>顧客說，他們相</a:t>
            </a:r>
            <a:r>
              <a:rPr lang="zh-TW" altLang="en-US" sz="2400" dirty="0" smtClean="0">
                <a:solidFill>
                  <a:prstClr val="white"/>
                </a:solidFill>
                <a:ea typeface="微軟正黑體" panose="020B0604030504040204" pitchFamily="34" charset="-120"/>
              </a:rPr>
              <a:t>信網上評</a:t>
            </a:r>
            <a:r>
              <a:rPr lang="zh-TW" altLang="en-US" sz="2400" dirty="0">
                <a:solidFill>
                  <a:prstClr val="white"/>
                </a:solidFill>
                <a:ea typeface="微軟正黑體" panose="020B0604030504040204" pitchFamily="34" charset="-120"/>
              </a:rPr>
              <a:t>論就如同他們相信個人推薦</a:t>
            </a:r>
            <a:endParaRPr lang="en-US" altLang="zh-TW" sz="2400" b="1"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352307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5" grpId="0" animBg="1"/>
      <p:bldP spid="12"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851688" y="1634068"/>
            <a:ext cx="4098976" cy="1446358"/>
          </a:xfrm>
          <a:prstGeom prst="rect">
            <a:avLst/>
          </a:prstGeom>
        </p:spPr>
        <p:txBody>
          <a:bodyPr wrap="square">
            <a:spAutoFit/>
          </a:bodyPr>
          <a:lstStyle/>
          <a:p>
            <a:pPr algn="ctr"/>
            <a:r>
              <a:rPr lang="zh-TW" altLang="en-US" sz="2933" dirty="0">
                <a:solidFill>
                  <a:prstClr val="black"/>
                </a:solidFill>
                <a:latin typeface="微軟正黑體" panose="020B0604030504040204" pitchFamily="34" charset="-120"/>
                <a:ea typeface="微軟正黑體" panose="020B0604030504040204" pitchFamily="34" charset="-120"/>
              </a:rPr>
              <a:t>您的電子商務解決方案可以讓你的顧客快速的留下評論。</a:t>
            </a:r>
            <a:endParaRPr lang="en-US" sz="2933" dirty="0">
              <a:solidFill>
                <a:prstClr val="black"/>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151" y="1498600"/>
            <a:ext cx="7168787" cy="5181600"/>
          </a:xfrm>
          <a:prstGeom prst="rect">
            <a:avLst/>
          </a:prstGeom>
          <a:ln>
            <a:noFill/>
          </a:ln>
          <a:effectLst>
            <a:outerShdw blurRad="292100" dist="139700" dir="2700000" algn="tl" rotWithShape="0">
              <a:srgbClr val="333333">
                <a:alpha val="65000"/>
              </a:srgbClr>
            </a:outerShdw>
          </a:effectLst>
        </p:spPr>
      </p:pic>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151" y="1510486"/>
            <a:ext cx="7267849" cy="5157827"/>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609600" y="4497427"/>
            <a:ext cx="3251200" cy="213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prstClr val="white"/>
              </a:solidFill>
            </a:endParaRPr>
          </a:p>
        </p:txBody>
      </p:sp>
      <p:sp>
        <p:nvSpPr>
          <p:cNvPr id="8" name="Rectangle 5"/>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9" name="TextBox 3"/>
          <p:cNvSpPr txBox="1"/>
          <p:nvPr/>
        </p:nvSpPr>
        <p:spPr>
          <a:xfrm>
            <a:off x="1318966" y="349371"/>
            <a:ext cx="9532076"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如何獲得更多評論</a:t>
            </a:r>
            <a:r>
              <a:rPr lang="en-US" altLang="zh-TW" sz="4600" b="1" dirty="0">
                <a:solidFill>
                  <a:prstClr val="white"/>
                </a:solidFill>
                <a:latin typeface="微軟正黑體" panose="020B0604030504040204" pitchFamily="34" charset="-120"/>
                <a:ea typeface="微軟正黑體" panose="020B0604030504040204" pitchFamily="34" charset="-120"/>
              </a:rPr>
              <a:t>:</a:t>
            </a:r>
            <a:r>
              <a:rPr lang="zh-TW" altLang="en-US" sz="4600" b="1" dirty="0">
                <a:solidFill>
                  <a:prstClr val="white"/>
                </a:solidFill>
                <a:latin typeface="微軟正黑體" panose="020B0604030504040204" pitchFamily="34" charset="-120"/>
                <a:ea typeface="微軟正黑體" panose="020B0604030504040204" pitchFamily="34" charset="-120"/>
              </a:rPr>
              <a:t> 邀請</a:t>
            </a:r>
            <a:endParaRPr lang="en-US" sz="46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99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8" name="Rectangle 7"/>
          <p:cNvSpPr/>
          <p:nvPr/>
        </p:nvSpPr>
        <p:spPr>
          <a:xfrm>
            <a:off x="7112000" y="1711671"/>
            <a:ext cx="4632960" cy="3786229"/>
          </a:xfrm>
          <a:prstGeom prst="rect">
            <a:avLst/>
          </a:prstGeom>
        </p:spPr>
        <p:txBody>
          <a:bodyPr wrap="square">
            <a:spAutoFit/>
          </a:bodyPr>
          <a:lstStyle/>
          <a:p>
            <a:r>
              <a:rPr lang="zh-TW" altLang="en-US" sz="2667" dirty="0">
                <a:solidFill>
                  <a:prstClr val="black"/>
                </a:solidFill>
                <a:ea typeface="微軟正黑體" panose="020B0604030504040204" pitchFamily="34" charset="-120"/>
              </a:rPr>
              <a:t>如果您是服務性質的產業，請在你的網站上保留一個區塊，讓你的顧客可以留下回應。</a:t>
            </a:r>
            <a:endParaRPr lang="en-US" sz="2667" dirty="0">
              <a:solidFill>
                <a:prstClr val="black"/>
              </a:solidFill>
              <a:ea typeface="微軟正黑體" panose="020B0604030504040204" pitchFamily="34" charset="-120"/>
            </a:endParaRPr>
          </a:p>
          <a:p>
            <a:endParaRPr lang="en-US" sz="2667" dirty="0">
              <a:solidFill>
                <a:prstClr val="black"/>
              </a:solidFill>
              <a:ea typeface="微軟正黑體" panose="020B0604030504040204" pitchFamily="34" charset="-120"/>
            </a:endParaRPr>
          </a:p>
          <a:p>
            <a:r>
              <a:rPr lang="zh-TW" altLang="en-US" sz="2667" dirty="0">
                <a:solidFill>
                  <a:prstClr val="black"/>
                </a:solidFill>
                <a:ea typeface="微軟正黑體" panose="020B0604030504040204" pitchFamily="34" charset="-120"/>
              </a:rPr>
              <a:t>或者，您也可以</a:t>
            </a:r>
            <a:r>
              <a:rPr lang="en-US" altLang="zh-TW" sz="2667" dirty="0">
                <a:solidFill>
                  <a:prstClr val="black"/>
                </a:solidFill>
                <a:ea typeface="微軟正黑體" panose="020B0604030504040204" pitchFamily="34" charset="-120"/>
              </a:rPr>
              <a:t>email</a:t>
            </a:r>
            <a:r>
              <a:rPr lang="zh-TW" altLang="en-US" sz="2667" dirty="0">
                <a:solidFill>
                  <a:prstClr val="black"/>
                </a:solidFill>
                <a:ea typeface="微軟正黑體" panose="020B0604030504040204" pitchFamily="34" charset="-120"/>
              </a:rPr>
              <a:t>給您的顧客並邀請他們留下回饋做為一個跟進的方式。</a:t>
            </a:r>
            <a:endParaRPr lang="en-US" sz="2667" dirty="0">
              <a:solidFill>
                <a:prstClr val="black"/>
              </a:solidFill>
              <a:ea typeface="微軟正黑體" panose="020B0604030504040204" pitchFamily="34" charset="-120"/>
            </a:endParaRPr>
          </a:p>
          <a:p>
            <a:endParaRPr lang="en-US" sz="2667" dirty="0">
              <a:solidFill>
                <a:prstClr val="black"/>
              </a:solidFill>
              <a:ea typeface="微軟正黑體" panose="020B0604030504040204" pitchFamily="34" charset="-120"/>
            </a:endParaRPr>
          </a:p>
          <a:p>
            <a:endParaRPr lang="en-US" sz="2667" dirty="0">
              <a:solidFill>
                <a:prstClr val="black"/>
              </a:solidFill>
              <a:ea typeface="微軟正黑體" panose="020B0604030504040204" pitchFamily="34" charset="-120"/>
            </a:endParaRPr>
          </a:p>
        </p:txBody>
      </p:sp>
      <p:sp>
        <p:nvSpPr>
          <p:cNvPr id="6" name="TextBox 3"/>
          <p:cNvSpPr txBox="1"/>
          <p:nvPr/>
        </p:nvSpPr>
        <p:spPr>
          <a:xfrm>
            <a:off x="1318966" y="349371"/>
            <a:ext cx="9532076"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如何獲得更多評論</a:t>
            </a:r>
            <a:r>
              <a:rPr lang="en-US" altLang="zh-TW" sz="4600" b="1" dirty="0">
                <a:solidFill>
                  <a:prstClr val="white"/>
                </a:solidFill>
                <a:latin typeface="微軟正黑體" panose="020B0604030504040204" pitchFamily="34" charset="-120"/>
                <a:ea typeface="微軟正黑體" panose="020B0604030504040204" pitchFamily="34" charset="-120"/>
              </a:rPr>
              <a:t>:</a:t>
            </a:r>
            <a:r>
              <a:rPr lang="zh-TW" altLang="en-US" sz="4600" b="1" dirty="0">
                <a:solidFill>
                  <a:prstClr val="white"/>
                </a:solidFill>
                <a:latin typeface="微軟正黑體" panose="020B0604030504040204" pitchFamily="34" charset="-120"/>
                <a:ea typeface="微軟正黑體" panose="020B0604030504040204" pitchFamily="34" charset="-120"/>
              </a:rPr>
              <a:t> 邀請</a:t>
            </a:r>
            <a:endParaRPr lang="en-US" sz="4600" b="1" dirty="0">
              <a:solidFill>
                <a:prstClr val="white"/>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638015" y="1610071"/>
            <a:ext cx="6086007" cy="4952528"/>
          </a:xfrm>
          <a:prstGeom prst="rect">
            <a:avLst/>
          </a:prstGeom>
        </p:spPr>
      </p:pic>
    </p:spTree>
    <p:extLst>
      <p:ext uri="{BB962C8B-B14F-4D97-AF65-F5344CB8AC3E}">
        <p14:creationId xmlns:p14="http://schemas.microsoft.com/office/powerpoint/2010/main" val="772064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7602072" y="0"/>
            <a:ext cx="4589929" cy="1864659"/>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TW" altLang="en-US" sz="4267" dirty="0">
                <a:solidFill>
                  <a:prstClr val="white"/>
                </a:solidFill>
                <a:latin typeface="微軟正黑體" panose="020B0604030504040204" pitchFamily="34" charset="-120"/>
                <a:ea typeface="微軟正黑體" panose="020B0604030504040204" pitchFamily="34" charset="-120"/>
              </a:rPr>
              <a:t>什麼</a:t>
            </a:r>
            <a:r>
              <a:rPr lang="zh-TW" altLang="en-US" sz="4267" dirty="0" smtClean="0">
                <a:solidFill>
                  <a:prstClr val="white"/>
                </a:solidFill>
                <a:latin typeface="微軟正黑體" panose="020B0604030504040204" pitchFamily="34" charset="-120"/>
                <a:ea typeface="微軟正黑體" panose="020B0604030504040204" pitchFamily="34" charset="-120"/>
              </a:rPr>
              <a:t>是數碼行</a:t>
            </a:r>
            <a:r>
              <a:rPr lang="zh-TW" altLang="en-US" sz="4267" dirty="0">
                <a:solidFill>
                  <a:prstClr val="white"/>
                </a:solidFill>
                <a:latin typeface="微軟正黑體" panose="020B0604030504040204" pitchFamily="34" charset="-120"/>
                <a:ea typeface="微軟正黑體" panose="020B0604030504040204" pitchFamily="34" charset="-120"/>
              </a:rPr>
              <a:t>銷</a:t>
            </a:r>
            <a:endParaRPr lang="en-US" sz="4267"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0" y="4823013"/>
            <a:ext cx="12192000" cy="2034988"/>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altLang="zh-TW" sz="4267" dirty="0">
                <a:solidFill>
                  <a:prstClr val="white"/>
                </a:solidFill>
                <a:latin typeface="微軟正黑體" panose="020B0604030504040204" pitchFamily="34" charset="-120"/>
                <a:ea typeface="微軟正黑體" panose="020B0604030504040204" pitchFamily="34" charset="-120"/>
              </a:rPr>
              <a:t>“</a:t>
            </a:r>
            <a:r>
              <a:rPr lang="zh-TW" altLang="en-US" sz="4267" dirty="0">
                <a:solidFill>
                  <a:prstClr val="white"/>
                </a:solidFill>
                <a:latin typeface="微軟正黑體" panose="020B0604030504040204" pitchFamily="34" charset="-120"/>
                <a:ea typeface="微軟正黑體" panose="020B0604030504040204" pitchFamily="34" charset="-120"/>
              </a:rPr>
              <a:t>使</a:t>
            </a:r>
            <a:r>
              <a:rPr lang="zh-TW" altLang="en-US" sz="4267" dirty="0" smtClean="0">
                <a:solidFill>
                  <a:prstClr val="white"/>
                </a:solidFill>
                <a:latin typeface="微軟正黑體" panose="020B0604030504040204" pitchFamily="34" charset="-120"/>
                <a:ea typeface="微軟正黑體" panose="020B0604030504040204" pitchFamily="34" charset="-120"/>
              </a:rPr>
              <a:t>用</a:t>
            </a:r>
            <a:r>
              <a:rPr lang="zh-TW" altLang="en-US" sz="4267" b="1" dirty="0" smtClean="0">
                <a:solidFill>
                  <a:prstClr val="white"/>
                </a:solidFill>
                <a:latin typeface="微軟正黑體" panose="020B0604030504040204" pitchFamily="34" charset="-120"/>
                <a:ea typeface="微軟正黑體" panose="020B0604030504040204" pitchFamily="34" charset="-120"/>
              </a:rPr>
              <a:t>數碼頻</a:t>
            </a:r>
            <a:r>
              <a:rPr lang="zh-TW" altLang="en-US" sz="4267" b="1" dirty="0">
                <a:solidFill>
                  <a:prstClr val="white"/>
                </a:solidFill>
                <a:latin typeface="微軟正黑體" panose="020B0604030504040204" pitchFamily="34" charset="-120"/>
                <a:ea typeface="微軟正黑體" panose="020B0604030504040204" pitchFamily="34" charset="-120"/>
              </a:rPr>
              <a:t>道行銷</a:t>
            </a:r>
            <a:r>
              <a:rPr lang="zh-TW" altLang="en-US" sz="4267" dirty="0">
                <a:solidFill>
                  <a:prstClr val="white"/>
                </a:solidFill>
                <a:latin typeface="微軟正黑體" panose="020B0604030504040204" pitchFamily="34" charset="-120"/>
                <a:ea typeface="微軟正黑體" panose="020B0604030504040204" pitchFamily="34" charset="-120"/>
              </a:rPr>
              <a:t>產品或是服務，</a:t>
            </a:r>
            <a:endParaRPr lang="en-US" altLang="zh-TW" sz="4267" dirty="0">
              <a:solidFill>
                <a:prstClr val="white"/>
              </a:solidFill>
              <a:latin typeface="微軟正黑體" panose="020B0604030504040204" pitchFamily="34" charset="-120"/>
              <a:ea typeface="微軟正黑體" panose="020B0604030504040204" pitchFamily="34" charset="-120"/>
            </a:endParaRPr>
          </a:p>
          <a:p>
            <a:pPr algn="ctr" defTabSz="609585"/>
            <a:r>
              <a:rPr lang="zh-TW" altLang="en-US" sz="4267" dirty="0">
                <a:solidFill>
                  <a:prstClr val="white"/>
                </a:solidFill>
                <a:latin typeface="微軟正黑體" panose="020B0604030504040204" pitchFamily="34" charset="-120"/>
                <a:ea typeface="微軟正黑體" panose="020B0604030504040204" pitchFamily="34" charset="-120"/>
              </a:rPr>
              <a:t>來觸及消費者</a:t>
            </a:r>
            <a:r>
              <a:rPr lang="en-US" altLang="zh-TW" sz="4267" dirty="0">
                <a:solidFill>
                  <a:prstClr val="white"/>
                </a:solidFill>
                <a:latin typeface="微軟正黑體" panose="020B0604030504040204" pitchFamily="34" charset="-120"/>
                <a:ea typeface="微軟正黑體" panose="020B0604030504040204" pitchFamily="34" charset="-120"/>
              </a:rPr>
              <a:t>”</a:t>
            </a:r>
            <a:endParaRPr lang="en-US" sz="4267"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259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3138732" y="349371"/>
            <a:ext cx="5573160"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不要刪除負評</a:t>
            </a:r>
            <a:endParaRPr lang="en-US" sz="4600" b="1" dirty="0">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352152" y="2630158"/>
            <a:ext cx="6491691" cy="2062103"/>
          </a:xfrm>
          <a:prstGeom prst="rect">
            <a:avLst/>
          </a:prstGeom>
        </p:spPr>
        <p:txBody>
          <a:bodyPr wrap="square">
            <a:spAutoFit/>
          </a:bodyPr>
          <a:lstStyle/>
          <a:p>
            <a:r>
              <a:rPr lang="zh-TW" altLang="en-US" sz="3200" dirty="0">
                <a:solidFill>
                  <a:prstClr val="black"/>
                </a:solidFill>
                <a:latin typeface="微軟正黑體" panose="020B0604030504040204" pitchFamily="34" charset="-120"/>
                <a:ea typeface="微軟正黑體" panose="020B0604030504040204" pitchFamily="34" charset="-120"/>
              </a:rPr>
              <a:t>當看到部份負評參雜在評論時，大家會比較信任評論。如果他們看到的都是正面的評價，會造成他們對於審查機制的懷疑。</a:t>
            </a:r>
            <a:r>
              <a:rPr lang="en-US" sz="3200" dirty="0">
                <a:solidFill>
                  <a:prstClr val="black"/>
                </a:solidFill>
                <a:latin typeface="微軟正黑體" panose="020B0604030504040204" pitchFamily="34" charset="-120"/>
                <a:ea typeface="微軟正黑體" panose="020B0604030504040204" pitchFamily="34" charset="-120"/>
              </a:rPr>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201" y="1397000"/>
            <a:ext cx="4026668" cy="5051637"/>
          </a:xfrm>
          <a:prstGeom prst="rect">
            <a:avLst/>
          </a:prstGeom>
        </p:spPr>
      </p:pic>
    </p:spTree>
    <p:extLst>
      <p:ext uri="{BB962C8B-B14F-4D97-AF65-F5344CB8AC3E}">
        <p14:creationId xmlns:p14="http://schemas.microsoft.com/office/powerpoint/2010/main" val="941015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8809" y="1979507"/>
            <a:ext cx="5032648" cy="2554930"/>
          </a:xfrm>
          <a:prstGeom prst="rect">
            <a:avLst/>
          </a:prstGeom>
        </p:spPr>
        <p:txBody>
          <a:bodyPr wrap="square">
            <a:spAutoFit/>
          </a:bodyPr>
          <a:lstStyle/>
          <a:p>
            <a:r>
              <a:rPr lang="zh-TW" altLang="en-US" sz="2667" dirty="0">
                <a:solidFill>
                  <a:prstClr val="black"/>
                </a:solidFill>
                <a:latin typeface="微軟正黑體" panose="020B0604030504040204" pitchFamily="34" charset="-120"/>
                <a:ea typeface="微軟正黑體" panose="020B0604030504040204" pitchFamily="34" charset="-120"/>
              </a:rPr>
              <a:t>贏得正面評價的最好方式就是利用少數負面評價或是進</a:t>
            </a:r>
            <a:r>
              <a:rPr lang="zh-TW" altLang="en-US" sz="2667" dirty="0" smtClean="0">
                <a:solidFill>
                  <a:prstClr val="black"/>
                </a:solidFill>
                <a:latin typeface="微軟正黑體" panose="020B0604030504040204" pitchFamily="34" charset="-120"/>
                <a:ea typeface="微軟正黑體" panose="020B0604030504040204" pitchFamily="34" charset="-120"/>
              </a:rPr>
              <a:t>行網上</a:t>
            </a:r>
            <a:r>
              <a:rPr lang="en-US" altLang="zh-TW" sz="2667" dirty="0" smtClean="0">
                <a:solidFill>
                  <a:prstClr val="black"/>
                </a:solidFill>
                <a:latin typeface="微軟正黑體" panose="020B0604030504040204" pitchFamily="34" charset="-120"/>
                <a:ea typeface="微軟正黑體" panose="020B0604030504040204" pitchFamily="34" charset="-120"/>
              </a:rPr>
              <a:t>(</a:t>
            </a:r>
            <a:r>
              <a:rPr lang="zh-TW" altLang="en-US" sz="2667" dirty="0">
                <a:solidFill>
                  <a:prstClr val="black"/>
                </a:solidFill>
                <a:latin typeface="微軟正黑體" panose="020B0604030504040204" pitchFamily="34" charset="-120"/>
                <a:ea typeface="微軟正黑體" panose="020B0604030504040204" pitchFamily="34" charset="-120"/>
              </a:rPr>
              <a:t>公開</a:t>
            </a:r>
            <a:r>
              <a:rPr lang="en-US" altLang="zh-TW" sz="2667" dirty="0">
                <a:solidFill>
                  <a:prstClr val="black"/>
                </a:solidFill>
                <a:latin typeface="微軟正黑體" panose="020B0604030504040204" pitchFamily="34" charset="-120"/>
                <a:ea typeface="微軟正黑體" panose="020B0604030504040204" pitchFamily="34" charset="-120"/>
              </a:rPr>
              <a:t>)</a:t>
            </a:r>
            <a:r>
              <a:rPr lang="zh-TW" altLang="en-US" sz="2667" dirty="0">
                <a:solidFill>
                  <a:prstClr val="black"/>
                </a:solidFill>
                <a:latin typeface="微軟正黑體" panose="020B0604030504040204" pitchFamily="34" charset="-120"/>
                <a:ea typeface="微軟正黑體" panose="020B0604030504040204" pitchFamily="34" charset="-120"/>
              </a:rPr>
              <a:t>交談</a:t>
            </a:r>
            <a:endParaRPr lang="en-US" sz="2667" dirty="0">
              <a:solidFill>
                <a:prstClr val="black"/>
              </a:solidFill>
              <a:latin typeface="微軟正黑體" panose="020B0604030504040204" pitchFamily="34" charset="-120"/>
              <a:ea typeface="微軟正黑體" panose="020B0604030504040204" pitchFamily="34" charset="-120"/>
            </a:endParaRPr>
          </a:p>
          <a:p>
            <a:endParaRPr lang="en-US" sz="2667" dirty="0">
              <a:solidFill>
                <a:prstClr val="black"/>
              </a:solidFill>
              <a:latin typeface="微軟正黑體" panose="020B0604030504040204" pitchFamily="34" charset="-120"/>
              <a:ea typeface="微軟正黑體" panose="020B0604030504040204" pitchFamily="34" charset="-120"/>
            </a:endParaRPr>
          </a:p>
          <a:p>
            <a:r>
              <a:rPr lang="zh-TW" altLang="en-US" sz="2667" dirty="0">
                <a:solidFill>
                  <a:prstClr val="black"/>
                </a:solidFill>
                <a:latin typeface="微軟正黑體" panose="020B0604030504040204" pitchFamily="34" charset="-120"/>
                <a:ea typeface="微軟正黑體" panose="020B0604030504040204" pitchFamily="34" charset="-120"/>
              </a:rPr>
              <a:t>您將可以得到一個真誠且正面的商譽。</a:t>
            </a:r>
            <a:endParaRPr lang="en-US" sz="2667" dirty="0">
              <a:solidFill>
                <a:prstClr val="black"/>
              </a:solidFill>
              <a:latin typeface="微軟正黑體" panose="020B0604030504040204" pitchFamily="34" charset="-120"/>
              <a:ea typeface="微軟正黑體" panose="020B0604030504040204" pitchFamily="34" charset="-120"/>
            </a:endParaRPr>
          </a:p>
        </p:txBody>
      </p:sp>
      <p:grpSp>
        <p:nvGrpSpPr>
          <p:cNvPr id="20" name="Group 19"/>
          <p:cNvGrpSpPr/>
          <p:nvPr/>
        </p:nvGrpSpPr>
        <p:grpSpPr>
          <a:xfrm>
            <a:off x="5399453" y="2785140"/>
            <a:ext cx="6792547" cy="3151651"/>
            <a:chOff x="4049590" y="2088855"/>
            <a:chExt cx="5094410" cy="2363738"/>
          </a:xfrm>
        </p:grpSpPr>
        <p:pic>
          <p:nvPicPr>
            <p:cNvPr id="13" name="Picture 12"/>
            <p:cNvPicPr>
              <a:picLocks noChangeAspect="1"/>
            </p:cNvPicPr>
            <p:nvPr/>
          </p:nvPicPr>
          <p:blipFill>
            <a:blip r:embed="rId3"/>
            <a:stretch>
              <a:fillRect/>
            </a:stretch>
          </p:blipFill>
          <p:spPr>
            <a:xfrm>
              <a:off x="4049590" y="2088855"/>
              <a:ext cx="5094410" cy="2363738"/>
            </a:xfrm>
            <a:prstGeom prst="rect">
              <a:avLst/>
            </a:prstGeom>
          </p:spPr>
        </p:pic>
        <p:cxnSp>
          <p:nvCxnSpPr>
            <p:cNvPr id="14" name="Straight Connector 13"/>
            <p:cNvCxnSpPr/>
            <p:nvPr/>
          </p:nvCxnSpPr>
          <p:spPr>
            <a:xfrm>
              <a:off x="4049590" y="2266950"/>
              <a:ext cx="1970210" cy="0"/>
            </a:xfrm>
            <a:prstGeom prst="line">
              <a:avLst/>
            </a:prstGeom>
            <a:ln w="177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96795" y="2266950"/>
              <a:ext cx="1652778" cy="0"/>
            </a:xfrm>
            <a:prstGeom prst="line">
              <a:avLst/>
            </a:prstGeom>
            <a:ln w="177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92927" y="3105150"/>
              <a:ext cx="2383895" cy="0"/>
            </a:xfrm>
            <a:prstGeom prst="line">
              <a:avLst/>
            </a:prstGeom>
            <a:ln w="177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620000" y="4171950"/>
              <a:ext cx="228600" cy="0"/>
            </a:xfrm>
            <a:prstGeom prst="line">
              <a:avLst/>
            </a:prstGeom>
            <a:ln w="1778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5399454" y="3942708"/>
            <a:ext cx="6662244" cy="21336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867" dirty="0">
                <a:solidFill>
                  <a:prstClr val="white"/>
                </a:solidFill>
                <a:latin typeface="微軟正黑體" panose="020B0604030504040204" pitchFamily="34" charset="-120"/>
                <a:ea typeface="微軟正黑體" panose="020B0604030504040204" pitchFamily="34" charset="-120"/>
              </a:rPr>
              <a:t>我注意到您一顆星的評分，我想了解一下您的想法。做為一個小型商家，我們非常重視口碑行銷以及顧客的滿意度，每個評分與意見對我們來說都非常重要。我們不確定您是否已經參加過我們的課程。如果您已經參加過，我們非常歡迎您告訴我們您的意見，讓我們可以改善並進步。如果您還沒有參加過課程，我們邀請您來體驗看看</a:t>
            </a:r>
            <a:r>
              <a:rPr lang="en-US" altLang="zh-TW" sz="1867" dirty="0">
                <a:solidFill>
                  <a:prstClr val="white"/>
                </a:solidFill>
                <a:latin typeface="微軟正黑體" panose="020B0604030504040204" pitchFamily="34" charset="-120"/>
                <a:ea typeface="微軟正黑體" panose="020B0604030504040204" pitchFamily="34" charset="-120"/>
              </a:rPr>
              <a:t>!</a:t>
            </a:r>
            <a:r>
              <a:rPr lang="zh-TW" altLang="en-US" sz="1867" dirty="0">
                <a:solidFill>
                  <a:prstClr val="white"/>
                </a:solidFill>
                <a:latin typeface="微軟正黑體" panose="020B0604030504040204" pitchFamily="34" charset="-120"/>
                <a:ea typeface="微軟正黑體" panose="020B0604030504040204" pitchFamily="34" charset="-120"/>
              </a:rPr>
              <a:t> </a:t>
            </a:r>
          </a:p>
        </p:txBody>
      </p:sp>
      <p:sp>
        <p:nvSpPr>
          <p:cNvPr id="15" name="Rectangle 5"/>
          <p:cNvSpPr/>
          <p:nvPr/>
        </p:nvSpPr>
        <p:spPr>
          <a:xfrm>
            <a:off x="219346" y="225121"/>
            <a:ext cx="11731319" cy="10795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17" name="TextBox 3"/>
          <p:cNvSpPr txBox="1"/>
          <p:nvPr/>
        </p:nvSpPr>
        <p:spPr>
          <a:xfrm>
            <a:off x="3138732" y="349371"/>
            <a:ext cx="5573160"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不要刪除負評</a:t>
            </a:r>
            <a:endParaRPr lang="en-US" sz="4600" b="1" dirty="0">
              <a:solidFill>
                <a:prstClr val="white"/>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a:stretch>
            <a:fillRect/>
          </a:stretch>
        </p:blipFill>
        <p:spPr>
          <a:xfrm>
            <a:off x="9567022" y="1597991"/>
            <a:ext cx="2494676" cy="1884664"/>
          </a:xfrm>
          <a:prstGeom prst="rect">
            <a:avLst/>
          </a:prstGeom>
        </p:spPr>
      </p:pic>
    </p:spTree>
    <p:extLst>
      <p:ext uri="{BB962C8B-B14F-4D97-AF65-F5344CB8AC3E}">
        <p14:creationId xmlns:p14="http://schemas.microsoft.com/office/powerpoint/2010/main" val="36692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3127905" y="379066"/>
            <a:ext cx="6230112"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在評論網站保有能見度</a:t>
            </a:r>
            <a:endParaRPr lang="en-US" sz="4600" b="1" dirty="0">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307183" y="2124704"/>
            <a:ext cx="5641447" cy="2554930"/>
          </a:xfrm>
          <a:prstGeom prst="rect">
            <a:avLst/>
          </a:prstGeom>
        </p:spPr>
        <p:txBody>
          <a:bodyPr wrap="square">
            <a:spAutoFit/>
          </a:bodyPr>
          <a:lstStyle/>
          <a:p>
            <a:r>
              <a:rPr lang="zh-TW" altLang="en-US" sz="2667" dirty="0">
                <a:solidFill>
                  <a:prstClr val="black"/>
                </a:solidFill>
                <a:ea typeface="微軟正黑體" panose="020B0604030504040204" pitchFamily="34" charset="-120"/>
              </a:rPr>
              <a:t>在如同 </a:t>
            </a:r>
            <a:r>
              <a:rPr lang="en-US" sz="2667" dirty="0">
                <a:solidFill>
                  <a:prstClr val="black"/>
                </a:solidFill>
                <a:ea typeface="微軟正黑體" panose="020B0604030504040204" pitchFamily="34" charset="-120"/>
              </a:rPr>
              <a:t>Yelp, Google+, Trip Advisor</a:t>
            </a:r>
            <a:r>
              <a:rPr lang="zh-TW" altLang="en-US" sz="2667" dirty="0">
                <a:solidFill>
                  <a:prstClr val="black"/>
                </a:solidFill>
                <a:ea typeface="微軟正黑體" panose="020B0604030504040204" pitchFamily="34" charset="-120"/>
              </a:rPr>
              <a:t> 等等的網站上，收集並給予評價。</a:t>
            </a:r>
            <a:r>
              <a:rPr lang="en-US" sz="2667" dirty="0">
                <a:solidFill>
                  <a:prstClr val="black"/>
                </a:solidFill>
                <a:ea typeface="微軟正黑體" panose="020B0604030504040204" pitchFamily="34" charset="-120"/>
              </a:rPr>
              <a:t>  </a:t>
            </a:r>
          </a:p>
          <a:p>
            <a:endParaRPr lang="en-US" sz="2667" dirty="0">
              <a:solidFill>
                <a:prstClr val="black"/>
              </a:solidFill>
              <a:ea typeface="微軟正黑體" panose="020B0604030504040204" pitchFamily="34" charset="-120"/>
            </a:endParaRPr>
          </a:p>
          <a:p>
            <a:r>
              <a:rPr lang="zh-TW" altLang="en-US" sz="2667" dirty="0">
                <a:solidFill>
                  <a:prstClr val="black"/>
                </a:solidFill>
                <a:ea typeface="微軟正黑體" panose="020B0604030504040204" pitchFamily="34" charset="-120"/>
              </a:rPr>
              <a:t>確認您的生意名列在這些網站上，並密切注意動態。邀請您的顧客在這些平台上評論您。</a:t>
            </a:r>
            <a:endParaRPr lang="en-US" sz="2667" dirty="0">
              <a:solidFill>
                <a:prstClr val="black"/>
              </a:solidFill>
              <a:ea typeface="微軟正黑體" panose="020B0604030504040204" pitchFamily="34" charset="-120"/>
            </a:endParaRPr>
          </a:p>
        </p:txBody>
      </p:sp>
      <p:pic>
        <p:nvPicPr>
          <p:cNvPr id="4098" name="Picture 2" descr="http://www.uyr.co.uk/assets/uploads/System.Web.HttpPostedFileWrapper_online-review-site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9522" y="1701802"/>
            <a:ext cx="5448061" cy="429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701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3138732" y="349371"/>
            <a:ext cx="5573160"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離線邀請</a:t>
            </a:r>
            <a:endParaRPr lang="en-US" sz="4600" b="1" dirty="0">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387322" y="2252862"/>
            <a:ext cx="5938972" cy="2965364"/>
          </a:xfrm>
          <a:prstGeom prst="rect">
            <a:avLst/>
          </a:prstGeom>
        </p:spPr>
        <p:txBody>
          <a:bodyPr wrap="square">
            <a:spAutoFit/>
          </a:bodyPr>
          <a:lstStyle/>
          <a:p>
            <a:r>
              <a:rPr lang="zh-TW" altLang="en-US" sz="2667" dirty="0">
                <a:solidFill>
                  <a:prstClr val="black"/>
                </a:solidFill>
                <a:latin typeface="微軟正黑體" panose="020B0604030504040204" pitchFamily="34" charset="-120"/>
                <a:ea typeface="微軟正黑體" panose="020B0604030504040204" pitchFamily="34" charset="-120"/>
              </a:rPr>
              <a:t>您可以在您的店頭，放置一個標誌，請邀請大家到</a:t>
            </a:r>
            <a:r>
              <a:rPr lang="en-US" altLang="zh-TW" sz="2667" dirty="0">
                <a:solidFill>
                  <a:prstClr val="black"/>
                </a:solidFill>
                <a:latin typeface="微軟正黑體" panose="020B0604030504040204" pitchFamily="34" charset="-120"/>
                <a:ea typeface="微軟正黑體" panose="020B0604030504040204" pitchFamily="34" charset="-120"/>
              </a:rPr>
              <a:t>Yelp</a:t>
            </a:r>
            <a:r>
              <a:rPr lang="zh-TW" altLang="en-US" sz="2667" dirty="0">
                <a:solidFill>
                  <a:prstClr val="black"/>
                </a:solidFill>
                <a:latin typeface="微軟正黑體" panose="020B0604030504040204" pitchFamily="34" charset="-120"/>
                <a:ea typeface="微軟正黑體" panose="020B0604030504040204" pitchFamily="34" charset="-120"/>
              </a:rPr>
              <a:t>評論您</a:t>
            </a:r>
            <a:r>
              <a:rPr lang="en-US" sz="2667" dirty="0">
                <a:solidFill>
                  <a:prstClr val="black"/>
                </a:solidFill>
                <a:latin typeface="微軟正黑體" panose="020B0604030504040204" pitchFamily="34" charset="-120"/>
                <a:ea typeface="微軟正黑體" panose="020B0604030504040204" pitchFamily="34" charset="-120"/>
              </a:rPr>
              <a:t>!  </a:t>
            </a:r>
          </a:p>
          <a:p>
            <a:endParaRPr lang="en-US" sz="2667" dirty="0">
              <a:solidFill>
                <a:prstClr val="black"/>
              </a:solidFill>
              <a:latin typeface="微軟正黑體" panose="020B0604030504040204" pitchFamily="34" charset="-120"/>
              <a:ea typeface="微軟正黑體" panose="020B0604030504040204" pitchFamily="34" charset="-120"/>
            </a:endParaRPr>
          </a:p>
          <a:p>
            <a:r>
              <a:rPr lang="zh-TW" altLang="en-US" sz="2667" dirty="0">
                <a:solidFill>
                  <a:prstClr val="black"/>
                </a:solidFill>
                <a:latin typeface="微軟正黑體" panose="020B0604030504040204" pitchFamily="34" charset="-120"/>
                <a:ea typeface="微軟正黑體" panose="020B0604030504040204" pitchFamily="34" charset="-120"/>
              </a:rPr>
              <a:t>教導您的員工，邀請顧客</a:t>
            </a:r>
            <a:r>
              <a:rPr lang="zh-TW" altLang="en-US" sz="2667" dirty="0" smtClean="0">
                <a:solidFill>
                  <a:prstClr val="black"/>
                </a:solidFill>
                <a:latin typeface="微軟正黑體" panose="020B0604030504040204" pitchFamily="34" charset="-120"/>
                <a:ea typeface="微軟正黑體" panose="020B0604030504040204" pitchFamily="34" charset="-120"/>
              </a:rPr>
              <a:t>做網上評</a:t>
            </a:r>
            <a:r>
              <a:rPr lang="zh-TW" altLang="en-US" sz="2667" dirty="0">
                <a:solidFill>
                  <a:prstClr val="black"/>
                </a:solidFill>
                <a:latin typeface="微軟正黑體" panose="020B0604030504040204" pitchFamily="34" charset="-120"/>
                <a:ea typeface="微軟正黑體" panose="020B0604030504040204" pitchFamily="34" charset="-120"/>
              </a:rPr>
              <a:t>論並提供小禮物吸引顧客進行評論。</a:t>
            </a:r>
            <a:endParaRPr lang="en-US" altLang="zh-TW" sz="2667" dirty="0">
              <a:solidFill>
                <a:prstClr val="black"/>
              </a:solidFill>
              <a:latin typeface="微軟正黑體" panose="020B0604030504040204" pitchFamily="34" charset="-120"/>
              <a:ea typeface="微軟正黑體" panose="020B0604030504040204" pitchFamily="34" charset="-120"/>
            </a:endParaRPr>
          </a:p>
          <a:p>
            <a:endParaRPr lang="en-US" sz="2667" dirty="0">
              <a:solidFill>
                <a:prstClr val="black"/>
              </a:solidFill>
              <a:latin typeface="微軟正黑體" panose="020B0604030504040204" pitchFamily="34" charset="-120"/>
              <a:ea typeface="微軟正黑體" panose="020B0604030504040204" pitchFamily="34" charset="-120"/>
            </a:endParaRPr>
          </a:p>
          <a:p>
            <a:r>
              <a:rPr lang="zh-TW" altLang="en-US" sz="2667" dirty="0">
                <a:solidFill>
                  <a:prstClr val="black"/>
                </a:solidFill>
                <a:latin typeface="微軟正黑體" panose="020B0604030504040204" pitchFamily="34" charset="-120"/>
                <a:ea typeface="微軟正黑體" panose="020B0604030504040204" pitchFamily="34" charset="-120"/>
              </a:rPr>
              <a:t>寄發電子郵件給您的忠實顧客群</a:t>
            </a:r>
            <a:endParaRPr lang="en-US" sz="2667" dirty="0">
              <a:solidFill>
                <a:prstClr val="black"/>
              </a:solidFill>
              <a:latin typeface="微軟正黑體" panose="020B0604030504040204" pitchFamily="34" charset="-120"/>
              <a:ea typeface="微軟正黑體" panose="020B0604030504040204" pitchFamily="34" charset="-120"/>
            </a:endParaRPr>
          </a:p>
        </p:txBody>
      </p:sp>
      <p:pic>
        <p:nvPicPr>
          <p:cNvPr id="1028" name="Picture 4" descr="http://www.wordstream.com/images/get-yelp-reviews.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6107"/>
          <a:stretch/>
        </p:blipFill>
        <p:spPr bwMode="auto">
          <a:xfrm>
            <a:off x="7518401" y="1407559"/>
            <a:ext cx="3543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3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2357131" y="383114"/>
            <a:ext cx="7455747" cy="800219"/>
          </a:xfrm>
          <a:prstGeom prst="rect">
            <a:avLst/>
          </a:prstGeom>
          <a:noFill/>
        </p:spPr>
        <p:txBody>
          <a:bodyPr wrap="square" rtlCol="0">
            <a:spAutoFit/>
          </a:bodyPr>
          <a:lstStyle/>
          <a:p>
            <a:pPr algn="ctr"/>
            <a:r>
              <a:rPr lang="zh-TW" altLang="en-US" sz="4600" b="1" dirty="0" smtClean="0">
                <a:solidFill>
                  <a:prstClr val="white"/>
                </a:solidFill>
                <a:ea typeface="微軟正黑體" panose="020B0604030504040204" pitchFamily="34" charset="-120"/>
              </a:rPr>
              <a:t>在社交媒體分</a:t>
            </a:r>
            <a:r>
              <a:rPr lang="zh-TW" altLang="en-US" sz="4600" b="1" dirty="0">
                <a:solidFill>
                  <a:prstClr val="white"/>
                </a:solidFill>
                <a:ea typeface="微軟正黑體" panose="020B0604030504040204" pitchFamily="34" charset="-120"/>
              </a:rPr>
              <a:t>享口碑</a:t>
            </a:r>
            <a:endParaRPr lang="en-US" sz="4600" b="1" dirty="0">
              <a:solidFill>
                <a:prstClr val="white"/>
              </a:solidFill>
              <a:ea typeface="微軟正黑體" panose="020B0604030504040204" pitchFamily="34" charset="-120"/>
            </a:endParaRPr>
          </a:p>
        </p:txBody>
      </p:sp>
      <p:sp>
        <p:nvSpPr>
          <p:cNvPr id="8" name="Rectangle 7"/>
          <p:cNvSpPr/>
          <p:nvPr/>
        </p:nvSpPr>
        <p:spPr>
          <a:xfrm>
            <a:off x="336329" y="1954597"/>
            <a:ext cx="5604807" cy="2554930"/>
          </a:xfrm>
          <a:prstGeom prst="rect">
            <a:avLst/>
          </a:prstGeom>
        </p:spPr>
        <p:txBody>
          <a:bodyPr wrap="square">
            <a:spAutoFit/>
          </a:bodyPr>
          <a:lstStyle/>
          <a:p>
            <a:r>
              <a:rPr lang="zh-TW" altLang="en-US" sz="2667" dirty="0">
                <a:solidFill>
                  <a:prstClr val="black"/>
                </a:solidFill>
                <a:ea typeface="微軟正黑體" panose="020B0604030504040204" pitchFamily="34" charset="-120"/>
              </a:rPr>
              <a:t>每周張貼一則正面的評價到您</a:t>
            </a:r>
            <a:r>
              <a:rPr lang="zh-TW" altLang="en-US" sz="2667" dirty="0" smtClean="0">
                <a:solidFill>
                  <a:prstClr val="black"/>
                </a:solidFill>
                <a:ea typeface="微軟正黑體" panose="020B0604030504040204" pitchFamily="34" charset="-120"/>
              </a:rPr>
              <a:t>的社交媒體管</a:t>
            </a:r>
            <a:r>
              <a:rPr lang="zh-TW" altLang="en-US" sz="2667" dirty="0">
                <a:solidFill>
                  <a:prstClr val="black"/>
                </a:solidFill>
                <a:ea typeface="微軟正黑體" panose="020B0604030504040204" pitchFamily="34" charset="-120"/>
              </a:rPr>
              <a:t>道。</a:t>
            </a:r>
            <a:endParaRPr lang="en-US" altLang="zh-TW" sz="2667" dirty="0">
              <a:solidFill>
                <a:prstClr val="black"/>
              </a:solidFill>
              <a:ea typeface="微軟正黑體" panose="020B0604030504040204" pitchFamily="34" charset="-120"/>
            </a:endParaRPr>
          </a:p>
          <a:p>
            <a:endParaRPr lang="en-US" altLang="zh-TW" sz="2667" dirty="0">
              <a:solidFill>
                <a:prstClr val="black"/>
              </a:solidFill>
              <a:ea typeface="微軟正黑體" panose="020B0604030504040204" pitchFamily="34" charset="-120"/>
            </a:endParaRPr>
          </a:p>
          <a:p>
            <a:r>
              <a:rPr lang="zh-TW" altLang="en-US" sz="2667" dirty="0">
                <a:solidFill>
                  <a:prstClr val="black"/>
                </a:solidFill>
                <a:ea typeface="微軟正黑體" panose="020B0604030504040204" pitchFamily="34" charset="-120"/>
              </a:rPr>
              <a:t>不要修改內容</a:t>
            </a:r>
            <a:r>
              <a:rPr lang="en-US" altLang="zh-TW" sz="2667" dirty="0">
                <a:solidFill>
                  <a:prstClr val="black"/>
                </a:solidFill>
                <a:ea typeface="微軟正黑體" panose="020B0604030504040204" pitchFamily="34" charset="-120"/>
              </a:rPr>
              <a:t>-</a:t>
            </a:r>
            <a:r>
              <a:rPr lang="zh-TW" altLang="en-US" sz="2667" dirty="0">
                <a:solidFill>
                  <a:prstClr val="black"/>
                </a:solidFill>
                <a:ea typeface="微軟正黑體" panose="020B0604030504040204" pitchFamily="34" charset="-120"/>
              </a:rPr>
              <a:t> 即使有錯字，您都應該張貼原始的貼文。這是一個宣傳您的生意的絕佳方式</a:t>
            </a:r>
            <a:r>
              <a:rPr lang="en-US" sz="2667" dirty="0">
                <a:solidFill>
                  <a:prstClr val="black"/>
                </a:solidFill>
                <a:ea typeface="微軟正黑體" panose="020B0604030504040204" pitchFamily="34" charset="-120"/>
              </a:rPr>
              <a:t>!</a:t>
            </a:r>
          </a:p>
        </p:txBody>
      </p:sp>
      <p:pic>
        <p:nvPicPr>
          <p:cNvPr id="3074" name="Picture 2" descr="https://scontent-lga3-1.xx.fbcdn.net/v/t1.0-9/13062409_996011957103158_6943905461396907514_n.jpg?oh=b045b1701afa4b9f0adb9760dc0773f0&amp;oe=57DE8AA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6915" y="1428871"/>
            <a:ext cx="5109291" cy="510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3762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7" name="Rectangle 6"/>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smtClean="0">
                <a:solidFill>
                  <a:prstClr val="white"/>
                </a:solidFill>
                <a:ea typeface="Calibri" charset="0"/>
                <a:cs typeface="Calibri" charset="0"/>
              </a:rPr>
              <a:t>社交媒體趨</a:t>
            </a:r>
            <a:r>
              <a:rPr lang="zh-TW" altLang="en-US" sz="3733" cap="all" dirty="0">
                <a:solidFill>
                  <a:prstClr val="white"/>
                </a:solidFill>
                <a:ea typeface="Calibri" charset="0"/>
                <a:cs typeface="Calibri" charset="0"/>
              </a:rPr>
              <a:t>勢 </a:t>
            </a:r>
            <a:r>
              <a:rPr lang="en-US" altLang="zh-TW" sz="3733" cap="all" dirty="0">
                <a:solidFill>
                  <a:prstClr val="white"/>
                </a:solidFill>
                <a:ea typeface="Calibri" charset="0"/>
                <a:cs typeface="Calibri" charset="0"/>
              </a:rPr>
              <a:t>&amp;</a:t>
            </a:r>
            <a:r>
              <a:rPr lang="en-US" sz="3733" cap="all" dirty="0">
                <a:solidFill>
                  <a:prstClr val="white"/>
                </a:solidFill>
                <a:ea typeface="Calibri" charset="0"/>
                <a:cs typeface="Calibri" charset="0"/>
              </a:rPr>
              <a:t> </a:t>
            </a:r>
            <a:r>
              <a:rPr lang="zh-TW" altLang="en-US" sz="3733" cap="all" dirty="0">
                <a:solidFill>
                  <a:prstClr val="white"/>
                </a:solidFill>
                <a:ea typeface="Calibri" charset="0"/>
                <a:cs typeface="Calibri" charset="0"/>
              </a:rPr>
              <a:t>統計</a:t>
            </a:r>
            <a:endParaRPr lang="en-US" sz="3733" cap="all" dirty="0">
              <a:solidFill>
                <a:prstClr val="white"/>
              </a:solidFill>
              <a:ea typeface="Calibri" charset="0"/>
              <a:cs typeface="Calibri" charset="0"/>
            </a:endParaRPr>
          </a:p>
        </p:txBody>
      </p:sp>
      <p:pic>
        <p:nvPicPr>
          <p:cNvPr id="3" name="圖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345" y="1537040"/>
            <a:ext cx="11875992" cy="4609760"/>
          </a:xfrm>
          <a:prstGeom prst="rect">
            <a:avLst/>
          </a:prstGeom>
        </p:spPr>
      </p:pic>
    </p:spTree>
    <p:extLst>
      <p:ext uri="{BB962C8B-B14F-4D97-AF65-F5344CB8AC3E}">
        <p14:creationId xmlns:p14="http://schemas.microsoft.com/office/powerpoint/2010/main" val="1561970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26"/>
          <a:ext cx="12192000" cy="7186342"/>
        </p:xfrm>
        <a:graphic>
          <a:graphicData uri="http://schemas.openxmlformats.org/drawingml/2006/table">
            <a:tbl>
              <a:tblPr firstRow="1" bandRow="1">
                <a:tableStyleId>{FABFCF23-3B69-468F-B69F-88F6DE6A72F2}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799473">
                <a:tc rowSpan="2">
                  <a:txBody>
                    <a:bodyPr/>
                    <a:lstStyle/>
                    <a:p>
                      <a:endParaRPr lang="en-US" sz="1900" dirty="0" smtClean="0"/>
                    </a:p>
                  </a:txBody>
                  <a:tcPr marL="121920" marR="121920" marT="54864" marB="54864"/>
                </a:tc>
                <a:tc>
                  <a:txBody>
                    <a:bodyPr/>
                    <a:lstStyle/>
                    <a:p>
                      <a:endParaRPr lang="en-US" sz="2100" b="1" dirty="0">
                        <a:ln>
                          <a:noFill/>
                        </a:ln>
                        <a:latin typeface="Arial" pitchFamily="34" charset="0"/>
                        <a:cs typeface="Arial" pitchFamily="34" charset="0"/>
                      </a:endParaRPr>
                    </a:p>
                  </a:txBody>
                  <a:tcPr marL="121920" marR="121920" marT="54864" marB="54864"/>
                </a:tc>
                <a:tc>
                  <a:txBody>
                    <a:bodyPr/>
                    <a:lstStyle/>
                    <a:p>
                      <a:endParaRPr lang="en-US" sz="2100" b="1" dirty="0">
                        <a:ln>
                          <a:noFill/>
                        </a:ln>
                        <a:latin typeface="Arial" pitchFamily="34" charset="0"/>
                        <a:cs typeface="Arial" pitchFamily="34" charset="0"/>
                      </a:endParaRPr>
                    </a:p>
                  </a:txBody>
                  <a:tcPr marL="121920" marR="121920" marT="54864" marB="54864"/>
                </a:tc>
                <a:tc>
                  <a:txBody>
                    <a:bodyPr/>
                    <a:lstStyle/>
                    <a:p>
                      <a:endParaRPr lang="en-US" sz="2100" b="1" dirty="0">
                        <a:ln>
                          <a:noFill/>
                        </a:ln>
                        <a:latin typeface="Arial" pitchFamily="34" charset="0"/>
                        <a:cs typeface="Arial" pitchFamily="34" charset="0"/>
                      </a:endParaRPr>
                    </a:p>
                  </a:txBody>
                  <a:tcPr marL="121920" marR="121920" marT="54864" marB="54864"/>
                </a:tc>
                <a:tc>
                  <a:txBody>
                    <a:bodyPr/>
                    <a:lstStyle/>
                    <a:p>
                      <a:endParaRPr lang="en-US" sz="2100" b="1" dirty="0">
                        <a:ln>
                          <a:noFill/>
                        </a:ln>
                        <a:latin typeface="Arial" pitchFamily="34" charset="0"/>
                        <a:cs typeface="Arial" pitchFamily="34" charset="0"/>
                      </a:endParaRPr>
                    </a:p>
                  </a:txBody>
                  <a:tcPr marL="121920" marR="121920" marT="54864" marB="54864"/>
                </a:tc>
                <a:tc>
                  <a:txBody>
                    <a:bodyPr/>
                    <a:lstStyle/>
                    <a:p>
                      <a:endParaRPr lang="en-US" sz="2100" b="1" dirty="0">
                        <a:ln>
                          <a:noFill/>
                        </a:ln>
                        <a:latin typeface="Arial" pitchFamily="34" charset="0"/>
                        <a:cs typeface="Arial" pitchFamily="34" charset="0"/>
                      </a:endParaRPr>
                    </a:p>
                  </a:txBody>
                  <a:tcPr marL="121920" marR="121920" marT="54864" marB="54864"/>
                </a:tc>
                <a:extLst>
                  <a:ext uri="{0D108BD9-81ED-4DB2-BD59-A6C34878D82A}">
                    <a16:rowId xmlns:a16="http://schemas.microsoft.com/office/drawing/2014/main" val="10000"/>
                  </a:ext>
                </a:extLst>
              </a:tr>
              <a:tr h="481256">
                <a:tc vMerge="1">
                  <a:txBody>
                    <a:bodyPr/>
                    <a:lstStyle/>
                    <a:p>
                      <a:pPr algn="ctr"/>
                      <a:endParaRPr lang="en-US" sz="1200" dirty="0"/>
                    </a:p>
                  </a:txBody>
                  <a:tcPr>
                    <a:solidFill>
                      <a:schemeClr val="accent5">
                        <a:lumMod val="60000"/>
                        <a:lumOff val="40000"/>
                      </a:schemeClr>
                    </a:solidFill>
                  </a:tcPr>
                </a:tc>
                <a:tc>
                  <a:txBody>
                    <a:bodyPr/>
                    <a:lstStyle/>
                    <a:p>
                      <a:pPr algn="ctr"/>
                      <a:r>
                        <a:rPr lang="zh-TW" altLang="en-US" sz="2100" b="1" dirty="0" smtClean="0">
                          <a:ln w="3175">
                            <a:noFill/>
                          </a:ln>
                          <a:solidFill>
                            <a:schemeClr val="tx1"/>
                          </a:solidFill>
                          <a:latin typeface="微軟正黑體" panose="020B0604030504040204" pitchFamily="34" charset="-120"/>
                          <a:ea typeface="微軟正黑體" panose="020B0604030504040204" pitchFamily="34" charset="-120"/>
                        </a:rPr>
                        <a:t>臉書</a:t>
                      </a:r>
                      <a:endParaRPr lang="en-US" sz="2100" b="1" dirty="0">
                        <a:ln w="3175">
                          <a:noFill/>
                        </a:ln>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r>
                        <a:rPr lang="zh-TW" altLang="en-US" sz="2100" b="1" dirty="0" smtClean="0">
                          <a:ln w="3175">
                            <a:noFill/>
                          </a:ln>
                          <a:solidFill>
                            <a:schemeClr val="tx1"/>
                          </a:solidFill>
                          <a:latin typeface="微軟正黑體" panose="020B0604030504040204" pitchFamily="34" charset="-120"/>
                          <a:ea typeface="微軟正黑體" panose="020B0604030504040204" pitchFamily="34" charset="-120"/>
                        </a:rPr>
                        <a:t>推特</a:t>
                      </a:r>
                      <a:endParaRPr lang="en-US" sz="2100" b="1" dirty="0">
                        <a:ln w="3175">
                          <a:noFill/>
                        </a:ln>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r>
                        <a:rPr lang="en-US" sz="2100" b="1" dirty="0" smtClean="0">
                          <a:ln w="3175">
                            <a:noFill/>
                          </a:ln>
                          <a:solidFill>
                            <a:schemeClr val="tx1"/>
                          </a:solidFill>
                          <a:latin typeface="微軟正黑體" panose="020B0604030504040204" pitchFamily="34" charset="-120"/>
                          <a:ea typeface="微軟正黑體" panose="020B0604030504040204" pitchFamily="34" charset="-120"/>
                        </a:rPr>
                        <a:t>LINKEDIN</a:t>
                      </a:r>
                      <a:endParaRPr lang="en-US" sz="2100" b="1" dirty="0">
                        <a:ln w="3175">
                          <a:noFill/>
                        </a:ln>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r>
                        <a:rPr lang="en-US" sz="2100" b="1" dirty="0" smtClean="0">
                          <a:ln w="3175">
                            <a:noFill/>
                          </a:ln>
                          <a:solidFill>
                            <a:schemeClr val="tx1"/>
                          </a:solidFill>
                          <a:latin typeface="微軟正黑體" panose="020B0604030504040204" pitchFamily="34" charset="-120"/>
                          <a:ea typeface="微軟正黑體" panose="020B0604030504040204" pitchFamily="34" charset="-120"/>
                        </a:rPr>
                        <a:t>PINTEREST</a:t>
                      </a:r>
                      <a:endParaRPr lang="en-US" sz="2100" b="1" dirty="0">
                        <a:ln w="3175">
                          <a:noFill/>
                        </a:ln>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r>
                        <a:rPr lang="en-US" sz="2100" b="1" dirty="0" smtClean="0">
                          <a:ln w="3175">
                            <a:noFill/>
                          </a:ln>
                          <a:solidFill>
                            <a:schemeClr val="tx1"/>
                          </a:solidFill>
                          <a:latin typeface="微軟正黑體" panose="020B0604030504040204" pitchFamily="34" charset="-120"/>
                          <a:ea typeface="微軟正黑體" panose="020B0604030504040204" pitchFamily="34" charset="-120"/>
                        </a:rPr>
                        <a:t>GOOGLE+</a:t>
                      </a:r>
                      <a:endParaRPr lang="en-US" sz="2100" b="1" dirty="0">
                        <a:ln w="3175">
                          <a:noFill/>
                        </a:ln>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extLst>
                  <a:ext uri="{0D108BD9-81ED-4DB2-BD59-A6C34878D82A}">
                    <a16:rowId xmlns:a16="http://schemas.microsoft.com/office/drawing/2014/main" val="10001"/>
                  </a:ext>
                </a:extLst>
              </a:tr>
              <a:tr h="1539785">
                <a:tc>
                  <a:txBody>
                    <a:bodyPr/>
                    <a:lstStyle/>
                    <a:p>
                      <a:pPr algn="ctr"/>
                      <a:endParaRPr lang="en-US" sz="4300" cap="all" baseline="0" dirty="0" smtClean="0">
                        <a:ln>
                          <a:solidFill>
                            <a:schemeClr val="tx1">
                              <a:lumMod val="75000"/>
                              <a:lumOff val="25000"/>
                            </a:schemeClr>
                          </a:solidFill>
                        </a:ln>
                      </a:endParaRPr>
                    </a:p>
                    <a:p>
                      <a:pPr algn="ctr"/>
                      <a:r>
                        <a:rPr lang="zh-TW" altLang="en-US" sz="2400" cap="all" baseline="0" dirty="0" smtClean="0">
                          <a:ln>
                            <a:solidFill>
                              <a:schemeClr val="tx1">
                                <a:lumMod val="75000"/>
                                <a:lumOff val="25000"/>
                              </a:schemeClr>
                            </a:solidFill>
                          </a:ln>
                          <a:latin typeface="微軟正黑體" panose="020B0604030504040204" pitchFamily="34" charset="-120"/>
                          <a:ea typeface="微軟正黑體" panose="020B0604030504040204" pitchFamily="34" charset="-120"/>
                        </a:rPr>
                        <a:t>首要觀眾</a:t>
                      </a:r>
                      <a:endParaRPr lang="en-US" sz="2400" cap="all" baseline="0" dirty="0">
                        <a:ln>
                          <a:solidFill>
                            <a:schemeClr val="tx1">
                              <a:lumMod val="75000"/>
                              <a:lumOff val="25000"/>
                            </a:schemeClr>
                          </a:solidFill>
                        </a:ln>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所有一般對象</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2700" dirty="0" smtClean="0">
                        <a:solidFill>
                          <a:schemeClr val="tx1"/>
                        </a:solidFill>
                        <a:latin typeface="微軟正黑體" panose="020B0604030504040204" pitchFamily="34" charset="-120"/>
                        <a:ea typeface="微軟正黑體" panose="020B0604030504040204" pitchFamily="34" charset="-120"/>
                      </a:endParaRPr>
                    </a:p>
                    <a:p>
                      <a:pPr algn="ctr"/>
                      <a:endParaRPr lang="en-US" altLang="zh-TW" sz="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年輕人</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商務人士</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300" dirty="0" smtClean="0">
                        <a:solidFill>
                          <a:schemeClr val="tx1"/>
                        </a:solidFill>
                        <a:latin typeface="微軟正黑體" panose="020B0604030504040204" pitchFamily="34" charset="-120"/>
                        <a:ea typeface="微軟正黑體" panose="020B0604030504040204" pitchFamily="34" charset="-120"/>
                      </a:endParaRPr>
                    </a:p>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女性、美食家、</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形象設計師</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男性、學生、</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軟體工程師</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extLst>
                  <a:ext uri="{0D108BD9-81ED-4DB2-BD59-A6C34878D82A}">
                    <a16:rowId xmlns:a16="http://schemas.microsoft.com/office/drawing/2014/main" val="10002"/>
                  </a:ext>
                </a:extLst>
              </a:tr>
              <a:tr h="1518740">
                <a:tc>
                  <a:txBody>
                    <a:bodyPr/>
                    <a:lstStyle/>
                    <a:p>
                      <a:pPr algn="ctr"/>
                      <a:endParaRPr lang="en-US" sz="2100" cap="all" baseline="0" dirty="0" smtClean="0">
                        <a:ln>
                          <a:solidFill>
                            <a:schemeClr val="bg1"/>
                          </a:solidFill>
                        </a:ln>
                        <a:solidFill>
                          <a:schemeClr val="tx1"/>
                        </a:solidFill>
                      </a:endParaRPr>
                    </a:p>
                    <a:p>
                      <a:pPr algn="ctr"/>
                      <a:r>
                        <a:rPr lang="zh-TW" altLang="en-US" sz="2400" b="1" cap="all" baseline="0" dirty="0" smtClean="0">
                          <a:ln>
                            <a:noFill/>
                          </a:ln>
                          <a:solidFill>
                            <a:schemeClr val="tx1"/>
                          </a:solidFill>
                          <a:latin typeface="微軟正黑體" panose="020B0604030504040204" pitchFamily="34" charset="-120"/>
                          <a:ea typeface="微軟正黑體" panose="020B0604030504040204" pitchFamily="34" charset="-120"/>
                        </a:rPr>
                        <a:t>優勢</a:t>
                      </a:r>
                      <a:endParaRPr lang="en-US" sz="2400" b="1" cap="all" baseline="0" dirty="0">
                        <a:ln>
                          <a:noFill/>
                        </a:ln>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分享文字、照片、影片、連結</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分享新聞、文字更新、連結資訊</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分享新聞、產品資訊、見證</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張貼照片、影片、平面設計圖</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分享文字更新、連結、照片、</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影片</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extLst>
                  <a:ext uri="{0D108BD9-81ED-4DB2-BD59-A6C34878D82A}">
                    <a16:rowId xmlns:a16="http://schemas.microsoft.com/office/drawing/2014/main" val="10003"/>
                  </a:ext>
                </a:extLst>
              </a:tr>
              <a:tr h="1847088">
                <a:tc>
                  <a:txBody>
                    <a:bodyPr/>
                    <a:lstStyle/>
                    <a:p>
                      <a:pPr algn="ctr"/>
                      <a:endParaRPr lang="en-US" sz="2400" cap="all" baseline="0" dirty="0" smtClean="0">
                        <a:ln>
                          <a:solidFill>
                            <a:schemeClr val="tx1">
                              <a:lumMod val="75000"/>
                              <a:lumOff val="25000"/>
                            </a:schemeClr>
                          </a:solidFill>
                        </a:ln>
                        <a:latin typeface="微軟正黑體" panose="020B0604030504040204" pitchFamily="34" charset="-120"/>
                        <a:ea typeface="微軟正黑體" panose="020B0604030504040204" pitchFamily="34" charset="-120"/>
                      </a:endParaRPr>
                    </a:p>
                    <a:p>
                      <a:pPr algn="ctr"/>
                      <a:endParaRPr lang="en-US" sz="2400" cap="all" baseline="0" dirty="0" smtClean="0">
                        <a:ln>
                          <a:solidFill>
                            <a:schemeClr val="tx1">
                              <a:lumMod val="75000"/>
                              <a:lumOff val="25000"/>
                            </a:schemeClr>
                          </a:solidFill>
                        </a:ln>
                        <a:latin typeface="微軟正黑體" panose="020B0604030504040204" pitchFamily="34" charset="-120"/>
                        <a:ea typeface="微軟正黑體" panose="020B0604030504040204" pitchFamily="34" charset="-120"/>
                      </a:endParaRPr>
                    </a:p>
                    <a:p>
                      <a:pPr algn="ctr"/>
                      <a:r>
                        <a:rPr lang="zh-TW" altLang="en-US" sz="2400" cap="all" baseline="0" dirty="0" smtClean="0">
                          <a:ln>
                            <a:solidFill>
                              <a:schemeClr val="tx1">
                                <a:lumMod val="75000"/>
                                <a:lumOff val="25000"/>
                              </a:schemeClr>
                            </a:solidFill>
                          </a:ln>
                          <a:latin typeface="微軟正黑體" panose="020B0604030504040204" pitchFamily="34" charset="-120"/>
                          <a:ea typeface="微軟正黑體" panose="020B0604030504040204" pitchFamily="34" charset="-120"/>
                        </a:rPr>
                        <a:t>最好的做法</a:t>
                      </a:r>
                      <a:endParaRPr lang="en-US" sz="2400" cap="all" baseline="0" dirty="0">
                        <a:ln>
                          <a:solidFill>
                            <a:schemeClr val="tx1">
                              <a:lumMod val="75000"/>
                              <a:lumOff val="25000"/>
                            </a:schemeClr>
                          </a:solidFill>
                        </a:ln>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分享有趣的內容、觸及大量的觀眾</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分享原創以及</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精簡的內容</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思想領袖</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分享產品、</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如何做</a:t>
                      </a:r>
                      <a:r>
                        <a:rPr lang="en-US" altLang="zh-TW" sz="1900" dirty="0" smtClean="0">
                          <a:solidFill>
                            <a:schemeClr val="tx1"/>
                          </a:solidFill>
                          <a:latin typeface="微軟正黑體" panose="020B0604030504040204" pitchFamily="34" charset="-120"/>
                          <a:ea typeface="微軟正黑體" panose="020B0604030504040204" pitchFamily="34" charset="-120"/>
                        </a:rPr>
                        <a:t>/</a:t>
                      </a:r>
                      <a:r>
                        <a:rPr lang="zh-TW" altLang="en-US" sz="1900" dirty="0" smtClean="0">
                          <a:solidFill>
                            <a:schemeClr val="tx1"/>
                          </a:solidFill>
                          <a:latin typeface="微軟正黑體" panose="020B0604030504040204" pitchFamily="34" charset="-120"/>
                          <a:ea typeface="微軟正黑體" panose="020B0604030504040204" pitchFamily="34" charset="-120"/>
                        </a:rPr>
                        <a:t>方法、</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電子書</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tc>
                  <a:txBody>
                    <a:bodyPr/>
                    <a:lstStyle/>
                    <a:p>
                      <a:pPr algn="ctr"/>
                      <a:endParaRPr lang="en-US"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增加你的</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搜尋能力</a:t>
                      </a:r>
                      <a:endParaRPr lang="en-US" altLang="zh-TW" sz="19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900" dirty="0" smtClean="0">
                          <a:solidFill>
                            <a:schemeClr val="tx1"/>
                          </a:solidFill>
                          <a:latin typeface="微軟正黑體" panose="020B0604030504040204" pitchFamily="34" charset="-120"/>
                          <a:ea typeface="微軟正黑體" panose="020B0604030504040204" pitchFamily="34" charset="-120"/>
                        </a:rPr>
                        <a:t>以及專門技術</a:t>
                      </a:r>
                      <a:endParaRPr lang="en-US" sz="1900" b="1" dirty="0">
                        <a:solidFill>
                          <a:schemeClr val="tx1"/>
                        </a:solidFill>
                        <a:latin typeface="微軟正黑體" panose="020B0604030504040204" pitchFamily="34" charset="-120"/>
                        <a:ea typeface="微軟正黑體" panose="020B0604030504040204" pitchFamily="34" charset="-120"/>
                        <a:cs typeface="Arial" pitchFamily="34" charset="0"/>
                      </a:endParaRPr>
                    </a:p>
                  </a:txBody>
                  <a:tcPr marL="121920" marR="121920" marT="54864" marB="54864"/>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3929" y="311241"/>
            <a:ext cx="1046203" cy="94158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5475" y="386052"/>
            <a:ext cx="851832" cy="76664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0225" y="318833"/>
            <a:ext cx="1046203" cy="94158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5744" y="358138"/>
            <a:ext cx="851832" cy="766649"/>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43269" y="331061"/>
            <a:ext cx="920235" cy="828211"/>
          </a:xfrm>
          <a:prstGeom prst="rect">
            <a:avLst/>
          </a:prstGeom>
        </p:spPr>
      </p:pic>
    </p:spTree>
    <p:extLst>
      <p:ext uri="{BB962C8B-B14F-4D97-AF65-F5344CB8AC3E}">
        <p14:creationId xmlns:p14="http://schemas.microsoft.com/office/powerpoint/2010/main" val="204915266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群組 4"/>
          <p:cNvGrpSpPr/>
          <p:nvPr/>
        </p:nvGrpSpPr>
        <p:grpSpPr>
          <a:xfrm>
            <a:off x="0" y="-21020"/>
            <a:ext cx="12192000" cy="6375400"/>
            <a:chOff x="0" y="0"/>
            <a:chExt cx="9144000" cy="4781550"/>
          </a:xfrm>
        </p:grpSpPr>
        <p:sp>
          <p:nvSpPr>
            <p:cNvPr id="63" name="Rectangle 62"/>
            <p:cNvSpPr/>
            <p:nvPr/>
          </p:nvSpPr>
          <p:spPr>
            <a:xfrm>
              <a:off x="0" y="0"/>
              <a:ext cx="9144000" cy="47815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cxnSp>
          <p:nvCxnSpPr>
            <p:cNvPr id="48" name="Straight Connector 47"/>
            <p:cNvCxnSpPr>
              <a:stCxn id="21" idx="4"/>
            </p:cNvCxnSpPr>
            <p:nvPr/>
          </p:nvCxnSpPr>
          <p:spPr>
            <a:xfrm>
              <a:off x="4458768" y="3365337"/>
              <a:ext cx="3028" cy="501814"/>
            </a:xfrm>
            <a:prstGeom prst="line">
              <a:avLst/>
            </a:prstGeom>
            <a:ln>
              <a:solidFill>
                <a:srgbClr val="33CCFF"/>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3141960" y="934572"/>
              <a:ext cx="2649954" cy="2569204"/>
              <a:chOff x="3141960" y="934572"/>
              <a:chExt cx="2649954" cy="2569204"/>
            </a:xfrm>
          </p:grpSpPr>
          <p:sp>
            <p:nvSpPr>
              <p:cNvPr id="31" name="Oval 30"/>
              <p:cNvSpPr/>
              <p:nvPr/>
            </p:nvSpPr>
            <p:spPr>
              <a:xfrm>
                <a:off x="3141960" y="934572"/>
                <a:ext cx="2649954" cy="2569204"/>
              </a:xfrm>
              <a:prstGeom prst="ellipse">
                <a:avLst/>
              </a:prstGeom>
              <a:solidFill>
                <a:srgbClr val="4E759C">
                  <a:alpha val="26000"/>
                </a:srgbClr>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50"/>
                <a:endParaRPr lang="en-US" sz="2400" dirty="0">
                  <a:solidFill>
                    <a:prstClr val="white"/>
                  </a:solidFill>
                </a:endParaRPr>
              </a:p>
            </p:txBody>
          </p:sp>
          <p:sp>
            <p:nvSpPr>
              <p:cNvPr id="21" name="Oval 20"/>
              <p:cNvSpPr/>
              <p:nvPr/>
            </p:nvSpPr>
            <p:spPr>
              <a:xfrm>
                <a:off x="3276600" y="1079336"/>
                <a:ext cx="2364334" cy="228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50"/>
                <a:endParaRPr lang="en-US" sz="2400" dirty="0">
                  <a:solidFill>
                    <a:prstClr val="white"/>
                  </a:solidFill>
                </a:endParaRPr>
              </a:p>
            </p:txBody>
          </p:sp>
        </p:grpSp>
        <p:sp>
          <p:nvSpPr>
            <p:cNvPr id="25" name="Oval 24"/>
            <p:cNvSpPr/>
            <p:nvPr/>
          </p:nvSpPr>
          <p:spPr>
            <a:xfrm>
              <a:off x="2573708" y="359280"/>
              <a:ext cx="914400" cy="914400"/>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sp>
          <p:nvSpPr>
            <p:cNvPr id="26" name="Oval 25"/>
            <p:cNvSpPr/>
            <p:nvPr/>
          </p:nvSpPr>
          <p:spPr>
            <a:xfrm>
              <a:off x="1752600" y="1767734"/>
              <a:ext cx="914400" cy="914400"/>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sp>
          <p:nvSpPr>
            <p:cNvPr id="27" name="Oval 26"/>
            <p:cNvSpPr/>
            <p:nvPr/>
          </p:nvSpPr>
          <p:spPr>
            <a:xfrm>
              <a:off x="2590800" y="3218587"/>
              <a:ext cx="914400" cy="914400"/>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sp>
          <p:nvSpPr>
            <p:cNvPr id="28" name="Oval 27"/>
            <p:cNvSpPr/>
            <p:nvPr/>
          </p:nvSpPr>
          <p:spPr>
            <a:xfrm>
              <a:off x="5410200" y="370496"/>
              <a:ext cx="914400" cy="914400"/>
            </a:xfrm>
            <a:prstGeom prst="ellipse">
              <a:avLst/>
            </a:prstGeom>
            <a:blipFill dpi="0" rotWithShape="1">
              <a:blip r:embed="rId6" cstate="print">
                <a:extLst>
                  <a:ext uri="{28A0092B-C50C-407E-A947-70E740481C1C}">
                    <a14:useLocalDpi xmlns:a14="http://schemas.microsoft.com/office/drawing/2010/main"/>
                  </a:ext>
                </a:extLst>
              </a:blip>
              <a:srcRect/>
              <a:stretch>
                <a:fillRect l="-10000" t="-10000" r="-10000" b="-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sp>
          <p:nvSpPr>
            <p:cNvPr id="29" name="Oval 28"/>
            <p:cNvSpPr/>
            <p:nvPr/>
          </p:nvSpPr>
          <p:spPr>
            <a:xfrm>
              <a:off x="6248400" y="1767020"/>
              <a:ext cx="914400" cy="914400"/>
            </a:xfrm>
            <a:prstGeom prst="ellipse">
              <a:avLst/>
            </a:prstGeom>
            <a:blipFill dpi="0" rotWithShape="1">
              <a:blip r:embed="rId7" cstate="print">
                <a:extLst>
                  <a:ext uri="{28A0092B-C50C-407E-A947-70E740481C1C}">
                    <a14:useLocalDpi xmlns:a14="http://schemas.microsoft.com/office/drawing/2010/main"/>
                  </a:ext>
                </a:extLst>
              </a:blip>
              <a:srcRect/>
              <a:stretch>
                <a:fillRect l="-10000" t="-10000" r="-10000" b="-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sp>
          <p:nvSpPr>
            <p:cNvPr id="30" name="Oval 29"/>
            <p:cNvSpPr/>
            <p:nvPr/>
          </p:nvSpPr>
          <p:spPr>
            <a:xfrm>
              <a:off x="5486400" y="3181350"/>
              <a:ext cx="914400" cy="914400"/>
            </a:xfrm>
            <a:prstGeom prst="ellipse">
              <a:avLst/>
            </a:prstGeom>
            <a:blipFill dpi="0" rotWithShape="1">
              <a:blip r:embed="rId8"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cxnSp>
          <p:nvCxnSpPr>
            <p:cNvPr id="37" name="Straight Connector 36"/>
            <p:cNvCxnSpPr>
              <a:stCxn id="25" idx="5"/>
              <a:endCxn id="21" idx="1"/>
            </p:cNvCxnSpPr>
            <p:nvPr/>
          </p:nvCxnSpPr>
          <p:spPr>
            <a:xfrm>
              <a:off x="3354199" y="1139771"/>
              <a:ext cx="268652" cy="274344"/>
            </a:xfrm>
            <a:prstGeom prst="line">
              <a:avLst/>
            </a:prstGeom>
            <a:ln>
              <a:solidFill>
                <a:srgbClr val="33CCFF"/>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7" idx="7"/>
              <a:endCxn id="21" idx="3"/>
            </p:cNvCxnSpPr>
            <p:nvPr/>
          </p:nvCxnSpPr>
          <p:spPr>
            <a:xfrm flipV="1">
              <a:off x="3371289" y="3030560"/>
              <a:ext cx="251560" cy="321939"/>
            </a:xfrm>
            <a:prstGeom prst="line">
              <a:avLst/>
            </a:prstGeom>
            <a:ln>
              <a:solidFill>
                <a:srgbClr val="33CCFF"/>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6" idx="6"/>
              <a:endCxn id="21" idx="2"/>
            </p:cNvCxnSpPr>
            <p:nvPr/>
          </p:nvCxnSpPr>
          <p:spPr>
            <a:xfrm flipV="1">
              <a:off x="2667000" y="2222336"/>
              <a:ext cx="609600" cy="2598"/>
            </a:xfrm>
            <a:prstGeom prst="line">
              <a:avLst/>
            </a:prstGeom>
            <a:ln>
              <a:solidFill>
                <a:srgbClr val="33CCFF"/>
              </a:solidFill>
              <a:prstDash val="sysDot"/>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3998927" y="3706204"/>
              <a:ext cx="914400" cy="914400"/>
            </a:xfrm>
            <a:prstGeom prst="ellipse">
              <a:avLst/>
            </a:prstGeom>
            <a:blipFill dpi="0" rotWithShape="1">
              <a:blip r:embed="rId9"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cxnSp>
          <p:nvCxnSpPr>
            <p:cNvPr id="52" name="Straight Connector 51"/>
            <p:cNvCxnSpPr>
              <a:stCxn id="21" idx="6"/>
              <a:endCxn id="29" idx="2"/>
            </p:cNvCxnSpPr>
            <p:nvPr/>
          </p:nvCxnSpPr>
          <p:spPr>
            <a:xfrm>
              <a:off x="5640934" y="2222336"/>
              <a:ext cx="607466" cy="1884"/>
            </a:xfrm>
            <a:prstGeom prst="line">
              <a:avLst/>
            </a:prstGeom>
            <a:ln>
              <a:solidFill>
                <a:srgbClr val="33CCFF"/>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21" idx="7"/>
              <a:endCxn id="28" idx="3"/>
            </p:cNvCxnSpPr>
            <p:nvPr/>
          </p:nvCxnSpPr>
          <p:spPr>
            <a:xfrm flipV="1">
              <a:off x="5294685" y="1150986"/>
              <a:ext cx="249426" cy="26312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1" idx="5"/>
              <a:endCxn id="30" idx="1"/>
            </p:cNvCxnSpPr>
            <p:nvPr/>
          </p:nvCxnSpPr>
          <p:spPr>
            <a:xfrm>
              <a:off x="5294685" y="3030559"/>
              <a:ext cx="325626" cy="284702"/>
            </a:xfrm>
            <a:prstGeom prst="line">
              <a:avLst/>
            </a:prstGeom>
            <a:ln>
              <a:solidFill>
                <a:srgbClr val="33CCFF"/>
              </a:solidFill>
              <a:prstDash val="sysDot"/>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3615612" y="1608848"/>
              <a:ext cx="1858535" cy="117724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透過不同網絡來篩選對象</a:t>
              </a:r>
              <a:endParaRPr lang="en-US" altLang="zh-TW" sz="2400" b="1" dirty="0">
                <a:solidFill>
                  <a:prstClr val="white"/>
                </a:solidFill>
                <a:latin typeface="微軟正黑體" panose="020B0604030504040204" pitchFamily="34" charset="-120"/>
                <a:ea typeface="微軟正黑體" panose="020B0604030504040204" pitchFamily="34" charset="-120"/>
              </a:endParaRPr>
            </a:p>
            <a:p>
              <a:r>
                <a:rPr lang="zh-TW" altLang="en-US" sz="2400" b="1" dirty="0">
                  <a:solidFill>
                    <a:prstClr val="white"/>
                  </a:solidFill>
                  <a:latin typeface="微軟正黑體" panose="020B0604030504040204" pitchFamily="34" charset="-120"/>
                  <a:ea typeface="微軟正黑體" panose="020B0604030504040204" pitchFamily="34" charset="-120"/>
                </a:rPr>
                <a:t>並以其中幾個平台為主</a:t>
              </a:r>
            </a:p>
          </p:txBody>
        </p:sp>
      </p:grpSp>
    </p:spTree>
    <p:extLst>
      <p:ext uri="{BB962C8B-B14F-4D97-AF65-F5344CB8AC3E}">
        <p14:creationId xmlns:p14="http://schemas.microsoft.com/office/powerpoint/2010/main" val="181595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1117624" y="110762"/>
            <a:ext cx="10542953" cy="6613071"/>
            <a:chOff x="838201" y="83056"/>
            <a:chExt cx="7907215" cy="4959803"/>
          </a:xfrm>
        </p:grpSpPr>
        <p:pic>
          <p:nvPicPr>
            <p:cNvPr id="3074" name="Picture 2" descr="C:\Users\ME\Desktop\a\Girl-Music-Mobile-Phones-Headset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387" y="83056"/>
              <a:ext cx="7903029" cy="4959803"/>
            </a:xfrm>
            <a:prstGeom prst="rect">
              <a:avLst/>
            </a:prstGeom>
            <a:no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201" y="2571751"/>
              <a:ext cx="2473568" cy="2327819"/>
            </a:xfrm>
            <a:prstGeom prst="roundRect">
              <a:avLst/>
            </a:prstGeom>
          </p:spPr>
        </p:pic>
      </p:grpSp>
      <p:grpSp>
        <p:nvGrpSpPr>
          <p:cNvPr id="3" name="Group 2"/>
          <p:cNvGrpSpPr/>
          <p:nvPr/>
        </p:nvGrpSpPr>
        <p:grpSpPr>
          <a:xfrm>
            <a:off x="5216769" y="20687"/>
            <a:ext cx="1727200" cy="1676400"/>
            <a:chOff x="8001000" y="-152400"/>
            <a:chExt cx="1295400" cy="1295400"/>
          </a:xfrm>
        </p:grpSpPr>
        <p:pic>
          <p:nvPicPr>
            <p:cNvPr id="4" name="Picture 7" descr="C:\Users\ME\Desktop\a\44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58200" y="-76200"/>
              <a:ext cx="838200" cy="838200"/>
            </a:xfrm>
            <a:prstGeom prst="rect">
              <a:avLst/>
            </a:prstGeom>
            <a:noFill/>
          </p:spPr>
        </p:pic>
        <p:pic>
          <p:nvPicPr>
            <p:cNvPr id="5" name="Picture 4" descr="C:\Users\ME\Desktop\a\33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77200" y="-152400"/>
              <a:ext cx="838200" cy="838200"/>
            </a:xfrm>
            <a:prstGeom prst="rect">
              <a:avLst/>
            </a:prstGeom>
            <a:noFill/>
          </p:spPr>
        </p:pic>
        <p:pic>
          <p:nvPicPr>
            <p:cNvPr id="6" name="Picture 3" descr="C:\Users\ME\Desktop\a\22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2000" y="304800"/>
              <a:ext cx="838200" cy="838200"/>
            </a:xfrm>
            <a:prstGeom prst="rect">
              <a:avLst/>
            </a:prstGeom>
            <a:noFill/>
          </p:spPr>
        </p:pic>
        <p:pic>
          <p:nvPicPr>
            <p:cNvPr id="7" name="Picture 2" descr="C:\Users\ME\Desktop\a\11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01000" y="228600"/>
              <a:ext cx="838200" cy="838200"/>
            </a:xfrm>
            <a:prstGeom prst="rect">
              <a:avLst/>
            </a:prstGeom>
            <a:noFill/>
          </p:spPr>
        </p:pic>
      </p:grpSp>
      <p:sp>
        <p:nvSpPr>
          <p:cNvPr id="10" name="Rectangle 9"/>
          <p:cNvSpPr/>
          <p:nvPr/>
        </p:nvSpPr>
        <p:spPr>
          <a:xfrm>
            <a:off x="1" y="5146299"/>
            <a:ext cx="12188091" cy="1025948"/>
          </a:xfrm>
          <a:prstGeom prst="rect">
            <a:avLst/>
          </a:prstGeom>
          <a:solidFill>
            <a:srgbClr val="00B0F0"/>
          </a:solidFill>
        </p:spPr>
        <p:txBody>
          <a:bodyPr wrap="square" lIns="121883" tIns="60941" rIns="121883" bIns="60941">
            <a:spAutoFit/>
          </a:bodyPr>
          <a:lstStyle/>
          <a:p>
            <a:pPr algn="ctr" defTabSz="1218750"/>
            <a:r>
              <a:rPr lang="zh-TW" altLang="en-US" sz="5867" dirty="0">
                <a:ln>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rPr>
              <a:t>我們身處一個滑動的世界</a:t>
            </a:r>
            <a:endParaRPr lang="en-US" sz="5867" dirty="0">
              <a:ln>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endParaRPr>
          </a:p>
        </p:txBody>
      </p:sp>
      <p:sp>
        <p:nvSpPr>
          <p:cNvPr id="8" name="TextBox 7"/>
          <p:cNvSpPr txBox="1"/>
          <p:nvPr/>
        </p:nvSpPr>
        <p:spPr>
          <a:xfrm>
            <a:off x="8376360" y="7586133"/>
            <a:ext cx="246211" cy="492404"/>
          </a:xfrm>
          <a:prstGeom prst="rect">
            <a:avLst/>
          </a:prstGeom>
          <a:noFill/>
        </p:spPr>
        <p:txBody>
          <a:bodyPr wrap="none" lIns="121883" tIns="60941" rIns="121883" bIns="60941" rtlCol="0">
            <a:spAutoFit/>
          </a:bodyPr>
          <a:lstStyle/>
          <a:p>
            <a:pPr defTabSz="1218750"/>
            <a:endParaRPr lang="en-US" sz="2400" dirty="0">
              <a:solidFill>
                <a:prstClr val="black"/>
              </a:solidFill>
            </a:endParaRPr>
          </a:p>
        </p:txBody>
      </p:sp>
    </p:spTree>
    <p:extLst>
      <p:ext uri="{BB962C8B-B14F-4D97-AF65-F5344CB8AC3E}">
        <p14:creationId xmlns:p14="http://schemas.microsoft.com/office/powerpoint/2010/main" val="37866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grpSp>
        <p:nvGrpSpPr>
          <p:cNvPr id="5" name="Group 4"/>
          <p:cNvGrpSpPr/>
          <p:nvPr/>
        </p:nvGrpSpPr>
        <p:grpSpPr>
          <a:xfrm>
            <a:off x="6502400" y="2743200"/>
            <a:ext cx="5791200" cy="2514600"/>
            <a:chOff x="4876800" y="2057400"/>
            <a:chExt cx="4343400" cy="1885950"/>
          </a:xfrm>
        </p:grpSpPr>
        <p:sp>
          <p:nvSpPr>
            <p:cNvPr id="12" name="Title 1"/>
            <p:cNvSpPr txBox="1">
              <a:spLocks/>
            </p:cNvSpPr>
            <p:nvPr/>
          </p:nvSpPr>
          <p:spPr>
            <a:xfrm>
              <a:off x="6934200" y="2562958"/>
              <a:ext cx="2286000" cy="857250"/>
            </a:xfrm>
            <a:prstGeom prst="rect">
              <a:avLst/>
            </a:prstGeom>
          </p:spPr>
          <p:txBody>
            <a:bodyPr/>
            <a:lstStyle/>
            <a:p>
              <a:pPr defTabSz="1218750">
                <a:spcBef>
                  <a:spcPct val="0"/>
                </a:spcBef>
                <a:defRPr/>
              </a:pPr>
              <a:r>
                <a:rPr lang="zh-TW" alt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rPr>
                <a:t>影片</a:t>
              </a:r>
              <a:endParaRPr 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endParaRPr>
            </a:p>
          </p:txBody>
        </p:sp>
        <p:pic>
          <p:nvPicPr>
            <p:cNvPr id="3075" name="Picture 3" descr="K:\ODESK - ELANCE JOBS\Loren\icon_video.png"/>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4876800" y="2057400"/>
              <a:ext cx="2133600" cy="1885950"/>
            </a:xfrm>
            <a:prstGeom prst="rect">
              <a:avLst/>
            </a:prstGeom>
            <a:noFill/>
          </p:spPr>
        </p:pic>
      </p:grpSp>
      <p:grpSp>
        <p:nvGrpSpPr>
          <p:cNvPr id="3" name="Group 2"/>
          <p:cNvGrpSpPr/>
          <p:nvPr/>
        </p:nvGrpSpPr>
        <p:grpSpPr>
          <a:xfrm>
            <a:off x="406400" y="2362200"/>
            <a:ext cx="5689600" cy="2997200"/>
            <a:chOff x="304800" y="1771650"/>
            <a:chExt cx="4267200" cy="2247900"/>
          </a:xfrm>
        </p:grpSpPr>
        <p:sp>
          <p:nvSpPr>
            <p:cNvPr id="11" name="Title 1"/>
            <p:cNvSpPr txBox="1">
              <a:spLocks/>
            </p:cNvSpPr>
            <p:nvPr/>
          </p:nvSpPr>
          <p:spPr>
            <a:xfrm>
              <a:off x="304800" y="2571750"/>
              <a:ext cx="2286000" cy="857250"/>
            </a:xfrm>
            <a:prstGeom prst="rect">
              <a:avLst/>
            </a:prstGeom>
          </p:spPr>
          <p:txBody>
            <a:bodyPr/>
            <a:lstStyle/>
            <a:p>
              <a:pPr algn="ctr" defTabSz="1218750">
                <a:spcBef>
                  <a:spcPct val="0"/>
                </a:spcBef>
                <a:defRPr/>
              </a:pPr>
              <a:r>
                <a:rPr lang="zh-TW" alt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rPr>
                <a:t>照片</a:t>
              </a:r>
              <a:endParaRPr 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endParaRP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324100" y="1771650"/>
              <a:ext cx="2247900" cy="2247900"/>
            </a:xfrm>
            <a:prstGeom prst="rect">
              <a:avLst/>
            </a:prstGeom>
            <a:noFill/>
          </p:spPr>
        </p:pic>
      </p:grpSp>
      <p:sp>
        <p:nvSpPr>
          <p:cNvPr id="2" name="Title 1"/>
          <p:cNvSpPr>
            <a:spLocks noGrp="1"/>
          </p:cNvSpPr>
          <p:nvPr>
            <p:ph type="title" idx="4294967295"/>
          </p:nvPr>
        </p:nvSpPr>
        <p:spPr>
          <a:xfrm>
            <a:off x="-101600" y="990600"/>
            <a:ext cx="12293600" cy="1143000"/>
          </a:xfrm>
          <a:prstGeom prst="rect">
            <a:avLst/>
          </a:prstGeom>
        </p:spPr>
        <p:txBody>
          <a:bodyPr>
            <a:normAutofit/>
          </a:bodyPr>
          <a:lstStyle/>
          <a:p>
            <a:r>
              <a:rPr lang="zh-TW" altLang="en-US" sz="4267" dirty="0">
                <a:ln>
                  <a:solidFill>
                    <a:schemeClr val="bg1"/>
                  </a:solidFill>
                </a:ln>
                <a:solidFill>
                  <a:schemeClr val="bg1"/>
                </a:solidFill>
                <a:latin typeface="微軟正黑體" panose="020B0604030504040204" pitchFamily="34" charset="-120"/>
                <a:ea typeface="微軟正黑體" panose="020B0604030504040204" pitchFamily="34" charset="-120"/>
                <a:cs typeface="Arial" pitchFamily="34" charset="0"/>
              </a:rPr>
              <a:t>所有的貼文都應該有一篇</a:t>
            </a:r>
            <a:endParaRPr lang="en-US" sz="4267" dirty="0">
              <a:ln>
                <a:solidFill>
                  <a:schemeClr val="bg1"/>
                </a:solidFill>
              </a:ln>
              <a:solidFill>
                <a:schemeClr val="bg1"/>
              </a:solidFill>
              <a:latin typeface="微軟正黑體" panose="020B0604030504040204" pitchFamily="34" charset="-120"/>
              <a:ea typeface="微軟正黑體" panose="020B0604030504040204" pitchFamily="34" charset="-120"/>
              <a:cs typeface="Arial" pitchFamily="34" charset="0"/>
            </a:endParaRPr>
          </a:p>
        </p:txBody>
      </p:sp>
      <p:cxnSp>
        <p:nvCxnSpPr>
          <p:cNvPr id="4" name="Straight Connector 3"/>
          <p:cNvCxnSpPr/>
          <p:nvPr/>
        </p:nvCxnSpPr>
        <p:spPr>
          <a:xfrm>
            <a:off x="6299200" y="2717800"/>
            <a:ext cx="0" cy="2844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66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7010400" cy="4753051"/>
          </a:xfrm>
          <a:prstGeom prst="rect">
            <a:avLst/>
          </a:prstGeom>
        </p:spPr>
      </p:pic>
      <p:sp>
        <p:nvSpPr>
          <p:cNvPr id="4" name="Rectangle 3"/>
          <p:cNvSpPr/>
          <p:nvPr/>
        </p:nvSpPr>
        <p:spPr>
          <a:xfrm>
            <a:off x="7010400" y="0"/>
            <a:ext cx="51816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Rectangle 5"/>
          <p:cNvSpPr/>
          <p:nvPr/>
        </p:nvSpPr>
        <p:spPr>
          <a:xfrm>
            <a:off x="0" y="4753051"/>
            <a:ext cx="7010400" cy="2062296"/>
          </a:xfrm>
          <a:prstGeom prst="rect">
            <a:avLst/>
          </a:prstGeom>
          <a:solidFill>
            <a:schemeClr val="tx1">
              <a:lumMod val="85000"/>
              <a:lumOff val="15000"/>
              <a:alpha val="69000"/>
            </a:schemeClr>
          </a:solidFill>
        </p:spPr>
        <p:txBody>
          <a:bodyPr wrap="square">
            <a:spAutoFit/>
          </a:bodyPr>
          <a:lstStyle/>
          <a:p>
            <a:pPr algn="ctr"/>
            <a:r>
              <a:rPr lang="zh-TW" altLang="en-US" sz="2667" dirty="0">
                <a:solidFill>
                  <a:srgbClr val="FFFFFF"/>
                </a:solidFill>
                <a:ea typeface="微軟正黑體" panose="020B0604030504040204" pitchFamily="34" charset="-120"/>
              </a:rPr>
              <a:t>網路使全世界緊密相連！</a:t>
            </a:r>
            <a:endParaRPr lang="en-US" altLang="zh-TW" sz="2667" dirty="0">
              <a:solidFill>
                <a:srgbClr val="FFFFFF"/>
              </a:solidFill>
              <a:ea typeface="微軟正黑體" panose="020B0604030504040204" pitchFamily="34" charset="-120"/>
            </a:endParaRPr>
          </a:p>
          <a:p>
            <a:pPr algn="ctr"/>
            <a:r>
              <a:rPr lang="zh-TW" altLang="en-US" sz="2667" dirty="0">
                <a:solidFill>
                  <a:srgbClr val="FFFFFF"/>
                </a:solidFill>
                <a:ea typeface="微軟正黑體" panose="020B0604030504040204" pitchFamily="34" charset="-120"/>
              </a:rPr>
              <a:t>每個人都與網路連在一起。</a:t>
            </a:r>
            <a:endParaRPr lang="en-US" altLang="zh-TW" sz="2667" dirty="0">
              <a:solidFill>
                <a:srgbClr val="FFFFFF"/>
              </a:solidFill>
              <a:ea typeface="微軟正黑體" panose="020B0604030504040204" pitchFamily="34" charset="-120"/>
            </a:endParaRPr>
          </a:p>
          <a:p>
            <a:pPr algn="ctr"/>
            <a:endParaRPr lang="zh-TW" altLang="en-US" sz="2133" dirty="0">
              <a:solidFill>
                <a:srgbClr val="FFFFFF"/>
              </a:solidFill>
              <a:ea typeface="微軟正黑體" panose="020B0604030504040204" pitchFamily="34" charset="-120"/>
            </a:endParaRPr>
          </a:p>
          <a:p>
            <a:pPr algn="ctr"/>
            <a:r>
              <a:rPr lang="zh-TW" altLang="en-US" sz="2667" dirty="0">
                <a:solidFill>
                  <a:srgbClr val="FFFFFF"/>
                </a:solidFill>
                <a:ea typeface="微軟正黑體" panose="020B0604030504040204" pitchFamily="34" charset="-120"/>
              </a:rPr>
              <a:t>你想一想就會發現，在某種程度或形式上，我們都是網路的消費者</a:t>
            </a:r>
            <a:r>
              <a:rPr lang="en-US" altLang="zh-TW" sz="2667" dirty="0">
                <a:solidFill>
                  <a:srgbClr val="FFFFFF"/>
                </a:solidFill>
                <a:ea typeface="微軟正黑體" panose="020B0604030504040204" pitchFamily="34" charset="-120"/>
              </a:rPr>
              <a:t>!</a:t>
            </a:r>
            <a:endParaRPr lang="en-US" sz="2667" dirty="0">
              <a:solidFill>
                <a:srgbClr val="FFFFFF"/>
              </a:solidFill>
            </a:endParaRPr>
          </a:p>
        </p:txBody>
      </p:sp>
      <p:sp>
        <p:nvSpPr>
          <p:cNvPr id="7" name="TextBox 4"/>
          <p:cNvSpPr txBox="1"/>
          <p:nvPr/>
        </p:nvSpPr>
        <p:spPr>
          <a:xfrm>
            <a:off x="7206600" y="405521"/>
            <a:ext cx="4789200" cy="6659067"/>
          </a:xfrm>
          <a:prstGeom prst="rect">
            <a:avLst/>
          </a:prstGeom>
          <a:noFill/>
        </p:spPr>
        <p:txBody>
          <a:bodyPr wrap="square" rtlCol="0">
            <a:spAutoFit/>
          </a:bodyPr>
          <a:lstStyle/>
          <a:p>
            <a:pPr algn="ctr"/>
            <a:r>
              <a:rPr lang="zh-TW" altLang="en-US" sz="3200" b="1" cap="all" dirty="0">
                <a:solidFill>
                  <a:prstClr val="white"/>
                </a:solidFill>
                <a:ea typeface="微軟正黑體" panose="020B0604030504040204" pitchFamily="34" charset="-120"/>
              </a:rPr>
              <a:t>我們生活在一</a:t>
            </a:r>
            <a:r>
              <a:rPr lang="zh-TW" altLang="en-US" sz="3200" b="1" cap="all" dirty="0" smtClean="0">
                <a:solidFill>
                  <a:prstClr val="white"/>
                </a:solidFill>
                <a:ea typeface="微軟正黑體" panose="020B0604030504040204" pitchFamily="34" charset="-120"/>
              </a:rPr>
              <a:t>個數碼時</a:t>
            </a:r>
            <a:r>
              <a:rPr lang="zh-TW" altLang="en-US" sz="3200" b="1" cap="all" dirty="0">
                <a:solidFill>
                  <a:prstClr val="white"/>
                </a:solidFill>
                <a:ea typeface="微軟正黑體" panose="020B0604030504040204" pitchFamily="34" charset="-120"/>
              </a:rPr>
              <a:t>代</a:t>
            </a:r>
            <a:endParaRPr lang="en-US" altLang="zh-TW" sz="3200" b="1" cap="all" dirty="0">
              <a:solidFill>
                <a:prstClr val="white"/>
              </a:solidFill>
              <a:ea typeface="微軟正黑體" panose="020B0604030504040204" pitchFamily="34" charset="-120"/>
            </a:endParaRPr>
          </a:p>
          <a:p>
            <a:pPr algn="ctr"/>
            <a:endParaRPr lang="en-US" altLang="zh-TW" sz="2667" b="1" cap="all" dirty="0">
              <a:solidFill>
                <a:prstClr val="white"/>
              </a:solidFill>
              <a:ea typeface="微軟正黑體" panose="020B0604030504040204" pitchFamily="34" charset="-120"/>
            </a:endParaRPr>
          </a:p>
          <a:p>
            <a:pPr algn="ctr"/>
            <a:r>
              <a:rPr lang="zh-TW" altLang="en-US" sz="2667" b="1" cap="all" dirty="0">
                <a:solidFill>
                  <a:prstClr val="white"/>
                </a:solidFill>
                <a:ea typeface="微軟正黑體" panose="020B0604030504040204" pitchFamily="34" charset="-120"/>
              </a:rPr>
              <a:t>你都在哪裡</a:t>
            </a:r>
            <a:endParaRPr lang="en-US" sz="2667" b="1" cap="all" dirty="0">
              <a:solidFill>
                <a:prstClr val="white"/>
              </a:solidFill>
              <a:ea typeface="微軟正黑體" panose="020B0604030504040204" pitchFamily="34" charset="-120"/>
            </a:endParaRPr>
          </a:p>
          <a:p>
            <a:pPr marL="380990" indent="-380990">
              <a:buFont typeface="Arial"/>
              <a:buChar char="•"/>
            </a:pPr>
            <a:endParaRPr lang="en-US" sz="2133" b="1" dirty="0">
              <a:solidFill>
                <a:prstClr val="white"/>
              </a:solidFill>
              <a:ea typeface="微軟正黑體" panose="020B0604030504040204" pitchFamily="34" charset="-120"/>
            </a:endParaRP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看新聞</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交朋友</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做研究</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找產品</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找服務</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玩遊戲</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聽音樂</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買書</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買雜誌</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尋求建議</a:t>
            </a:r>
          </a:p>
          <a:p>
            <a:endParaRPr lang="en-US" sz="2667" dirty="0">
              <a:solidFill>
                <a:prstClr val="black"/>
              </a:solidFill>
              <a:ea typeface="微軟正黑體" panose="020B0604030504040204" pitchFamily="34" charset="-120"/>
            </a:endParaRPr>
          </a:p>
          <a:p>
            <a:pPr marL="380990" indent="-380990">
              <a:buFont typeface="Arial"/>
              <a:buChar char="•"/>
            </a:pPr>
            <a:endParaRPr lang="en-US" sz="2667" dirty="0">
              <a:solidFill>
                <a:prstClr val="black"/>
              </a:solidFill>
              <a:ea typeface="微軟正黑體" panose="020B0604030504040204" pitchFamily="34" charset="-120"/>
            </a:endParaRPr>
          </a:p>
        </p:txBody>
      </p:sp>
    </p:spTree>
    <p:extLst>
      <p:ext uri="{BB962C8B-B14F-4D97-AF65-F5344CB8AC3E}">
        <p14:creationId xmlns:p14="http://schemas.microsoft.com/office/powerpoint/2010/main" val="261003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Rectangle 3"/>
          <p:cNvSpPr/>
          <p:nvPr/>
        </p:nvSpPr>
        <p:spPr>
          <a:xfrm rot="5400000">
            <a:off x="2583105" y="-2604896"/>
            <a:ext cx="7010400" cy="12176607"/>
          </a:xfrm>
          <a:prstGeom prst="rect">
            <a:avLst/>
          </a:prstGeom>
          <a:gradFill flip="none" rotWithShape="1">
            <a:gsLst>
              <a:gs pos="0">
                <a:srgbClr val="391D43"/>
              </a:gs>
              <a:gs pos="100000">
                <a:schemeClr val="accent4">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lIns="121883" tIns="60941" rIns="121883" bIns="60941" rtlCol="0" anchor="ctr"/>
          <a:lstStyle/>
          <a:p>
            <a:pPr algn="ctr" defTabSz="1218750"/>
            <a:endParaRPr lang="en-US" sz="2400">
              <a:solidFill>
                <a:prstClr val="white"/>
              </a:solidFill>
            </a:endParaRPr>
          </a:p>
        </p:txBody>
      </p:sp>
      <p:grpSp>
        <p:nvGrpSpPr>
          <p:cNvPr id="12" name="Group 11"/>
          <p:cNvGrpSpPr/>
          <p:nvPr/>
        </p:nvGrpSpPr>
        <p:grpSpPr>
          <a:xfrm>
            <a:off x="5689619" y="1193819"/>
            <a:ext cx="5863799" cy="1274467"/>
            <a:chOff x="6052433" y="1629227"/>
            <a:chExt cx="5863798" cy="1274466"/>
          </a:xfrm>
        </p:grpSpPr>
        <p:sp>
          <p:nvSpPr>
            <p:cNvPr id="3" name="Rectangle 2"/>
            <p:cNvSpPr/>
            <p:nvPr/>
          </p:nvSpPr>
          <p:spPr>
            <a:xfrm>
              <a:off x="6052433" y="1629227"/>
              <a:ext cx="5863798" cy="646331"/>
            </a:xfrm>
            <a:prstGeom prst="rect">
              <a:avLst/>
            </a:prstGeom>
          </p:spPr>
          <p:txBody>
            <a:bodyPr wrap="square">
              <a:spAutoFit/>
            </a:bodyPr>
            <a:lstStyle/>
            <a:p>
              <a:pPr defTabSz="1218750"/>
              <a:r>
                <a:rPr lang="zh-TW" altLang="en-US" sz="36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在社交媒體分</a:t>
              </a:r>
              <a:r>
                <a:rPr lang="zh-TW" altLang="en-US" sz="3600" dirty="0">
                  <a:ln w="3175">
                    <a:solidFill>
                      <a:prstClr val="white"/>
                    </a:solidFill>
                  </a:ln>
                  <a:solidFill>
                    <a:prstClr val="white"/>
                  </a:solidFill>
                  <a:latin typeface="微軟正黑體" panose="020B0604030504040204" pitchFamily="34" charset="-120"/>
                  <a:ea typeface="微軟正黑體" panose="020B0604030504040204" pitchFamily="34" charset="-120"/>
                </a:rPr>
                <a:t>享</a:t>
              </a:r>
              <a:endParaRPr lang="en-US" sz="3600"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6153050" y="2442028"/>
              <a:ext cx="4519185" cy="461665"/>
            </a:xfrm>
            <a:prstGeom prst="rect">
              <a:avLst/>
            </a:prstGeom>
          </p:spPr>
          <p:txBody>
            <a:bodyPr wrap="none">
              <a:spAutoFit/>
            </a:bodyPr>
            <a:lstStyle/>
            <a:p>
              <a:pPr defTabSz="1218750"/>
              <a:r>
                <a:rPr lang="zh-TW" altLang="en-US" sz="2400" dirty="0">
                  <a:ln w="3175">
                    <a:solidFill>
                      <a:prstClr val="white"/>
                    </a:solidFill>
                  </a:ln>
                  <a:solidFill>
                    <a:prstClr val="white"/>
                  </a:solidFill>
                  <a:ea typeface="微軟正黑體" panose="020B0604030504040204" pitchFamily="34" charset="-120"/>
                </a:rPr>
                <a:t>分享時，應該包含 </a:t>
              </a:r>
              <a:r>
                <a:rPr lang="en-US" sz="2400" dirty="0">
                  <a:ln w="3175">
                    <a:solidFill>
                      <a:prstClr val="white"/>
                    </a:solidFill>
                  </a:ln>
                  <a:solidFill>
                    <a:prstClr val="white"/>
                  </a:solidFill>
                  <a:ea typeface="微軟正黑體" panose="020B0604030504040204" pitchFamily="34" charset="-120"/>
                </a:rPr>
                <a:t>10-3-1 </a:t>
              </a:r>
              <a:r>
                <a:rPr lang="zh-TW" altLang="en-US" sz="2400" dirty="0">
                  <a:ln w="3175">
                    <a:solidFill>
                      <a:prstClr val="white"/>
                    </a:solidFill>
                  </a:ln>
                  <a:solidFill>
                    <a:prstClr val="white"/>
                  </a:solidFill>
                  <a:ea typeface="微軟正黑體" panose="020B0604030504040204" pitchFamily="34" charset="-120"/>
                </a:rPr>
                <a:t>的公式</a:t>
              </a:r>
              <a:endParaRPr lang="en-US" sz="2400" dirty="0">
                <a:ln w="3175">
                  <a:solidFill>
                    <a:prstClr val="white"/>
                  </a:solidFill>
                </a:ln>
                <a:solidFill>
                  <a:prstClr val="white"/>
                </a:solidFill>
                <a:ea typeface="微軟正黑體" panose="020B0604030504040204" pitchFamily="34" charset="-120"/>
              </a:endParaRPr>
            </a:p>
          </p:txBody>
        </p:sp>
        <p:cxnSp>
          <p:nvCxnSpPr>
            <p:cNvPr id="11" name="Straight Connector 10"/>
            <p:cNvCxnSpPr/>
            <p:nvPr/>
          </p:nvCxnSpPr>
          <p:spPr>
            <a:xfrm>
              <a:off x="6393543" y="2385661"/>
              <a:ext cx="4891315" cy="1"/>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 name="Donut 12"/>
          <p:cNvSpPr/>
          <p:nvPr/>
        </p:nvSpPr>
        <p:spPr>
          <a:xfrm>
            <a:off x="6372403" y="2736927"/>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dirty="0">
              <a:solidFill>
                <a:prstClr val="white"/>
              </a:solidFill>
            </a:endParaRPr>
          </a:p>
        </p:txBody>
      </p:sp>
      <p:sp>
        <p:nvSpPr>
          <p:cNvPr id="14" name="Donut 13"/>
          <p:cNvSpPr/>
          <p:nvPr/>
        </p:nvSpPr>
        <p:spPr>
          <a:xfrm>
            <a:off x="6372403" y="3628636"/>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dirty="0">
              <a:solidFill>
                <a:prstClr val="white"/>
              </a:solidFill>
            </a:endParaRPr>
          </a:p>
        </p:txBody>
      </p:sp>
      <p:sp>
        <p:nvSpPr>
          <p:cNvPr id="15" name="Donut 14"/>
          <p:cNvSpPr/>
          <p:nvPr/>
        </p:nvSpPr>
        <p:spPr>
          <a:xfrm>
            <a:off x="6372403" y="4520345"/>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dirty="0">
              <a:solidFill>
                <a:prstClr val="white"/>
              </a:solidFill>
            </a:endParaRPr>
          </a:p>
        </p:txBody>
      </p:sp>
      <p:sp>
        <p:nvSpPr>
          <p:cNvPr id="16" name="Rectangle 15"/>
          <p:cNvSpPr/>
          <p:nvPr/>
        </p:nvSpPr>
        <p:spPr>
          <a:xfrm>
            <a:off x="7179629" y="2734489"/>
            <a:ext cx="5012415" cy="748793"/>
          </a:xfrm>
          <a:prstGeom prst="rect">
            <a:avLst/>
          </a:prstGeom>
        </p:spPr>
        <p:txBody>
          <a:bodyPr wrap="square" lIns="91376" tIns="45719" rIns="91376" bIns="45719">
            <a:spAutoFit/>
          </a:bodyPr>
          <a:lstStyle/>
          <a:p>
            <a:pPr marL="0" lvl="1" defTabSz="1218750"/>
            <a:r>
              <a:rPr lang="zh-TW" altLang="en-US" sz="2133" dirty="0">
                <a:ln w="3175">
                  <a:solidFill>
                    <a:prstClr val="white"/>
                  </a:solidFill>
                </a:ln>
                <a:solidFill>
                  <a:prstClr val="white"/>
                </a:solidFill>
                <a:ea typeface="微軟正黑體" panose="020B0604030504040204" pitchFamily="34" charset="-120"/>
              </a:rPr>
              <a:t>分享</a:t>
            </a:r>
            <a:r>
              <a:rPr lang="en-US" sz="2133" dirty="0">
                <a:ln w="3175">
                  <a:solidFill>
                    <a:prstClr val="white"/>
                  </a:solidFill>
                </a:ln>
                <a:solidFill>
                  <a:prstClr val="white"/>
                </a:solidFill>
                <a:ea typeface="微軟正黑體" panose="020B0604030504040204" pitchFamily="34" charset="-120"/>
              </a:rPr>
              <a:t>10</a:t>
            </a:r>
            <a:r>
              <a:rPr lang="zh-TW" altLang="en-US" sz="2133" dirty="0">
                <a:ln w="3175">
                  <a:solidFill>
                    <a:prstClr val="white"/>
                  </a:solidFill>
                </a:ln>
                <a:solidFill>
                  <a:prstClr val="white"/>
                </a:solidFill>
                <a:ea typeface="微軟正黑體" panose="020B0604030504040204" pitchFamily="34" charset="-120"/>
              </a:rPr>
              <a:t>則有娛樂性</a:t>
            </a:r>
            <a:r>
              <a:rPr lang="en-US" altLang="zh-TW" sz="2133" dirty="0">
                <a:ln w="3175">
                  <a:solidFill>
                    <a:prstClr val="white"/>
                  </a:solidFill>
                </a:ln>
                <a:solidFill>
                  <a:prstClr val="white"/>
                </a:solidFill>
                <a:ea typeface="微軟正黑體" panose="020B0604030504040204" pitchFamily="34" charset="-120"/>
              </a:rPr>
              <a:t>/</a:t>
            </a:r>
            <a:r>
              <a:rPr lang="zh-TW" altLang="en-US" sz="2133" dirty="0">
                <a:ln w="3175">
                  <a:solidFill>
                    <a:prstClr val="white"/>
                  </a:solidFill>
                </a:ln>
                <a:solidFill>
                  <a:prstClr val="white"/>
                </a:solidFill>
                <a:ea typeface="微軟正黑體" panose="020B0604030504040204" pitchFamily="34" charset="-120"/>
              </a:rPr>
              <a:t>有趣的</a:t>
            </a:r>
            <a:r>
              <a:rPr lang="en-US" altLang="zh-TW" sz="2133" dirty="0">
                <a:ln w="3175">
                  <a:solidFill>
                    <a:prstClr val="white"/>
                  </a:solidFill>
                </a:ln>
                <a:solidFill>
                  <a:prstClr val="white"/>
                </a:solidFill>
                <a:ea typeface="微軟正黑體" panose="020B0604030504040204" pitchFamily="34" charset="-120"/>
              </a:rPr>
              <a:t>/</a:t>
            </a:r>
            <a:r>
              <a:rPr lang="zh-TW" altLang="en-US" sz="2133" dirty="0">
                <a:ln w="3175">
                  <a:solidFill>
                    <a:prstClr val="white"/>
                  </a:solidFill>
                </a:ln>
                <a:solidFill>
                  <a:prstClr val="white"/>
                </a:solidFill>
                <a:ea typeface="微軟正黑體" panose="020B0604030504040204" pitchFamily="34" charset="-120"/>
              </a:rPr>
              <a:t>激勵人心</a:t>
            </a:r>
            <a:endParaRPr lang="en-US" altLang="zh-TW" sz="2133" dirty="0">
              <a:ln w="3175">
                <a:solidFill>
                  <a:prstClr val="white"/>
                </a:solidFill>
              </a:ln>
              <a:solidFill>
                <a:prstClr val="white"/>
              </a:solidFill>
              <a:ea typeface="微軟正黑體" panose="020B0604030504040204" pitchFamily="34" charset="-120"/>
            </a:endParaRPr>
          </a:p>
          <a:p>
            <a:pPr marL="0" lvl="1" defTabSz="1218750"/>
            <a:r>
              <a:rPr lang="zh-TW" altLang="en-US" sz="2133" dirty="0">
                <a:ln w="3175">
                  <a:solidFill>
                    <a:prstClr val="white"/>
                  </a:solidFill>
                </a:ln>
                <a:solidFill>
                  <a:prstClr val="white"/>
                </a:solidFill>
                <a:ea typeface="微軟正黑體" panose="020B0604030504040204" pitchFamily="34" charset="-120"/>
              </a:rPr>
              <a:t>的貼文</a:t>
            </a:r>
            <a:endParaRPr lang="en-US" sz="2133" dirty="0">
              <a:ln w="3175">
                <a:solidFill>
                  <a:prstClr val="white"/>
                </a:solidFill>
              </a:ln>
              <a:solidFill>
                <a:prstClr val="white"/>
              </a:solidFill>
              <a:ea typeface="微軟正黑體" panose="020B0604030504040204" pitchFamily="34" charset="-120"/>
            </a:endParaRPr>
          </a:p>
        </p:txBody>
      </p:sp>
      <p:sp>
        <p:nvSpPr>
          <p:cNvPr id="17" name="Rectangle 16"/>
          <p:cNvSpPr/>
          <p:nvPr/>
        </p:nvSpPr>
        <p:spPr>
          <a:xfrm>
            <a:off x="7179603" y="3764031"/>
            <a:ext cx="3063530" cy="420562"/>
          </a:xfrm>
          <a:prstGeom prst="rect">
            <a:avLst/>
          </a:prstGeom>
        </p:spPr>
        <p:txBody>
          <a:bodyPr wrap="none" lIns="91376" tIns="45719" rIns="91376" bIns="45719">
            <a:spAutoFit/>
          </a:bodyPr>
          <a:lstStyle/>
          <a:p>
            <a:pPr marL="0" lvl="1" defTabSz="1218750"/>
            <a:r>
              <a:rPr lang="zh-TW" altLang="en-US" sz="2133" dirty="0">
                <a:ln w="3175">
                  <a:solidFill>
                    <a:prstClr val="white"/>
                  </a:solidFill>
                </a:ln>
                <a:solidFill>
                  <a:prstClr val="white"/>
                </a:solidFill>
                <a:ea typeface="微軟正黑體" panose="020B0604030504040204" pitchFamily="34" charset="-120"/>
              </a:rPr>
              <a:t>分享</a:t>
            </a:r>
            <a:r>
              <a:rPr lang="en-US" sz="2133" dirty="0">
                <a:ln w="3175">
                  <a:solidFill>
                    <a:prstClr val="white"/>
                  </a:solidFill>
                </a:ln>
                <a:solidFill>
                  <a:prstClr val="white"/>
                </a:solidFill>
                <a:ea typeface="微軟正黑體" panose="020B0604030504040204" pitchFamily="34" charset="-120"/>
              </a:rPr>
              <a:t>3</a:t>
            </a:r>
            <a:r>
              <a:rPr lang="zh-TW" altLang="en-US" sz="2133" dirty="0">
                <a:ln w="3175">
                  <a:solidFill>
                    <a:prstClr val="white"/>
                  </a:solidFill>
                </a:ln>
                <a:solidFill>
                  <a:prstClr val="white"/>
                </a:solidFill>
                <a:ea typeface="微軟正黑體" panose="020B0604030504040204" pitchFamily="34" charset="-120"/>
              </a:rPr>
              <a:t>則業界的特定訊息</a:t>
            </a:r>
            <a:endParaRPr lang="en-US" sz="2133" dirty="0">
              <a:ln w="3175">
                <a:solidFill>
                  <a:prstClr val="white"/>
                </a:solidFill>
              </a:ln>
              <a:solidFill>
                <a:prstClr val="white"/>
              </a:solidFill>
              <a:ea typeface="微軟正黑體" panose="020B0604030504040204" pitchFamily="34" charset="-120"/>
            </a:endParaRPr>
          </a:p>
        </p:txBody>
      </p:sp>
      <p:sp>
        <p:nvSpPr>
          <p:cNvPr id="18" name="Rectangle 17"/>
          <p:cNvSpPr/>
          <p:nvPr/>
        </p:nvSpPr>
        <p:spPr>
          <a:xfrm>
            <a:off x="7179586" y="4610265"/>
            <a:ext cx="4758415" cy="420562"/>
          </a:xfrm>
          <a:prstGeom prst="rect">
            <a:avLst/>
          </a:prstGeom>
        </p:spPr>
        <p:txBody>
          <a:bodyPr wrap="square" lIns="91376" tIns="45719" rIns="91376" bIns="45719">
            <a:spAutoFit/>
          </a:bodyPr>
          <a:lstStyle/>
          <a:p>
            <a:pPr marL="0" lvl="1" defTabSz="1218750"/>
            <a:r>
              <a:rPr lang="zh-TW" altLang="en-US" sz="2133" dirty="0">
                <a:ln w="3175">
                  <a:solidFill>
                    <a:prstClr val="white"/>
                  </a:solidFill>
                </a:ln>
                <a:solidFill>
                  <a:prstClr val="white"/>
                </a:solidFill>
                <a:ea typeface="微軟正黑體" panose="020B0604030504040204" pitchFamily="34" charset="-120"/>
              </a:rPr>
              <a:t>分享</a:t>
            </a:r>
            <a:r>
              <a:rPr lang="en-US" sz="2133" dirty="0">
                <a:ln w="3175">
                  <a:solidFill>
                    <a:prstClr val="white"/>
                  </a:solidFill>
                </a:ln>
                <a:solidFill>
                  <a:prstClr val="white"/>
                </a:solidFill>
                <a:ea typeface="微軟正黑體" panose="020B0604030504040204" pitchFamily="34" charset="-120"/>
              </a:rPr>
              <a:t>1</a:t>
            </a:r>
            <a:r>
              <a:rPr lang="zh-TW" altLang="en-US" sz="2133" dirty="0">
                <a:ln w="3175">
                  <a:solidFill>
                    <a:prstClr val="white"/>
                  </a:solidFill>
                </a:ln>
                <a:solidFill>
                  <a:prstClr val="white"/>
                </a:solidFill>
                <a:ea typeface="微軟正黑體" panose="020B0604030504040204" pitchFamily="34" charset="-120"/>
              </a:rPr>
              <a:t>則你公司提供的特定商品</a:t>
            </a:r>
            <a:endParaRPr lang="en-US" sz="2133" dirty="0">
              <a:ln w="3175">
                <a:solidFill>
                  <a:prstClr val="white"/>
                </a:solidFill>
              </a:ln>
              <a:solidFill>
                <a:prstClr val="white"/>
              </a:solidFill>
              <a:ea typeface="微軟正黑體" panose="020B0604030504040204" pitchFamily="34" charset="-120"/>
            </a:endParaRPr>
          </a:p>
        </p:txBody>
      </p:sp>
      <p:sp>
        <p:nvSpPr>
          <p:cNvPr id="21" name="Donut 20"/>
          <p:cNvSpPr/>
          <p:nvPr/>
        </p:nvSpPr>
        <p:spPr>
          <a:xfrm>
            <a:off x="6372403" y="5412055"/>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dirty="0">
              <a:solidFill>
                <a:prstClr val="white"/>
              </a:solidFill>
            </a:endParaRPr>
          </a:p>
        </p:txBody>
      </p:sp>
      <p:sp>
        <p:nvSpPr>
          <p:cNvPr id="22" name="Rectangle 21"/>
          <p:cNvSpPr/>
          <p:nvPr/>
        </p:nvSpPr>
        <p:spPr>
          <a:xfrm>
            <a:off x="7179585" y="5405827"/>
            <a:ext cx="4821915" cy="420562"/>
          </a:xfrm>
          <a:prstGeom prst="rect">
            <a:avLst/>
          </a:prstGeom>
        </p:spPr>
        <p:txBody>
          <a:bodyPr wrap="square" lIns="91376" tIns="45719" rIns="91376" bIns="45719">
            <a:spAutoFit/>
          </a:bodyPr>
          <a:lstStyle/>
          <a:p>
            <a:pPr marL="0" lvl="1" defTabSz="1218750"/>
            <a:r>
              <a:rPr lang="zh-TW" altLang="en-US" sz="2133" dirty="0">
                <a:ln w="3175">
                  <a:solidFill>
                    <a:prstClr val="white"/>
                  </a:solidFill>
                </a:ln>
                <a:solidFill>
                  <a:prstClr val="white"/>
                </a:solidFill>
                <a:ea typeface="微軟正黑體" panose="020B0604030504040204" pitchFamily="34" charset="-120"/>
              </a:rPr>
              <a:t>轉貼。這可以讓你避免</a:t>
            </a:r>
            <a:r>
              <a:rPr lang="en-US" altLang="zh-TW" sz="2133" dirty="0">
                <a:ln w="3175">
                  <a:solidFill>
                    <a:prstClr val="white"/>
                  </a:solidFill>
                </a:ln>
                <a:solidFill>
                  <a:prstClr val="white"/>
                </a:solidFill>
                <a:ea typeface="微軟正黑體" panose="020B0604030504040204" pitchFamily="34" charset="-120"/>
              </a:rPr>
              <a:t>”</a:t>
            </a:r>
            <a:r>
              <a:rPr lang="zh-TW" altLang="en-US" sz="2133" dirty="0">
                <a:ln w="3175">
                  <a:solidFill>
                    <a:prstClr val="white"/>
                  </a:solidFill>
                </a:ln>
                <a:solidFill>
                  <a:prstClr val="white"/>
                </a:solidFill>
                <a:ea typeface="微軟正黑體" panose="020B0604030504040204" pitchFamily="34" charset="-120"/>
              </a:rPr>
              <a:t>過度推銷</a:t>
            </a:r>
            <a:r>
              <a:rPr lang="en-US" altLang="zh-TW" sz="2133" dirty="0">
                <a:ln w="3175">
                  <a:solidFill>
                    <a:prstClr val="white"/>
                  </a:solidFill>
                </a:ln>
                <a:solidFill>
                  <a:prstClr val="white"/>
                </a:solidFill>
                <a:ea typeface="微軟正黑體" panose="020B0604030504040204" pitchFamily="34" charset="-120"/>
              </a:rPr>
              <a:t>”</a:t>
            </a:r>
            <a:r>
              <a:rPr lang="en-US" sz="2133" dirty="0">
                <a:ln w="3175">
                  <a:solidFill>
                    <a:prstClr val="white"/>
                  </a:solidFill>
                </a:ln>
                <a:solidFill>
                  <a:prstClr val="white"/>
                </a:solidFill>
                <a:ea typeface="微軟正黑體" panose="020B0604030504040204" pitchFamily="34" charset="-120"/>
              </a:rPr>
              <a:t> </a:t>
            </a:r>
          </a:p>
        </p:txBody>
      </p:sp>
      <p:pic>
        <p:nvPicPr>
          <p:cNvPr id="19" name="Picture 4" descr="44_Replace_Mockup.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02" y="-127000"/>
            <a:ext cx="7363252" cy="7005320"/>
          </a:xfrm>
          <a:prstGeom prst="rect">
            <a:avLst/>
          </a:prstGeom>
        </p:spPr>
      </p:pic>
    </p:spTree>
    <p:extLst>
      <p:ext uri="{BB962C8B-B14F-4D97-AF65-F5344CB8AC3E}">
        <p14:creationId xmlns:p14="http://schemas.microsoft.com/office/powerpoint/2010/main" val="28769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P spid="21"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630621" y="0"/>
            <a:ext cx="4750675" cy="6858000"/>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4" name="TextBox 3"/>
          <p:cNvSpPr txBox="1"/>
          <p:nvPr/>
        </p:nvSpPr>
        <p:spPr>
          <a:xfrm>
            <a:off x="693682" y="934921"/>
            <a:ext cx="4687615" cy="4196085"/>
          </a:xfrm>
          <a:prstGeom prst="rect">
            <a:avLst/>
          </a:prstGeom>
          <a:noFill/>
        </p:spPr>
        <p:txBody>
          <a:bodyPr wrap="square" rtlCol="0">
            <a:spAutoFit/>
          </a:bodyPr>
          <a:lstStyle/>
          <a:p>
            <a:pPr defTabSz="609585">
              <a:spcAft>
                <a:spcPts val="1600"/>
              </a:spcAft>
            </a:pPr>
            <a:r>
              <a:rPr lang="zh-TW" altLang="en-US" sz="4267" b="1" dirty="0">
                <a:solidFill>
                  <a:prstClr val="white"/>
                </a:solidFill>
                <a:ea typeface="微軟正黑體" panose="020B0604030504040204" pitchFamily="34" charset="-120"/>
              </a:rPr>
              <a:t>你的社群策略</a:t>
            </a:r>
            <a:endParaRPr lang="en-US" sz="4267" b="1"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你有在社群網路嗎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你的內容有價值嗎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你有持續貼文嗎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你想要再多使用其他社群平台嗎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你有跟你的追蹤者互動嗎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你有請他們採取行動嗎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321438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581928"/>
            <a:ext cx="5420624" cy="5276073"/>
          </a:xfrm>
          <a:prstGeom prst="rect">
            <a:avLst/>
          </a:prstGeom>
        </p:spPr>
      </p:pic>
      <p:sp>
        <p:nvSpPr>
          <p:cNvPr id="2" name="Rectangle 1"/>
          <p:cNvSpPr/>
          <p:nvPr/>
        </p:nvSpPr>
        <p:spPr>
          <a:xfrm>
            <a:off x="168161" y="246142"/>
            <a:ext cx="539220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3" name="Rectangle 2"/>
          <p:cNvSpPr/>
          <p:nvPr/>
        </p:nvSpPr>
        <p:spPr>
          <a:xfrm>
            <a:off x="168160" y="478561"/>
            <a:ext cx="5392209"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電子郵件行銷的方式</a:t>
            </a:r>
            <a:r>
              <a:rPr lang="en-US" sz="3733" cap="all" dirty="0">
                <a:solidFill>
                  <a:prstClr val="white"/>
                </a:solidFill>
                <a:ea typeface="Calibri" charset="0"/>
                <a:cs typeface="Calibri" charset="0"/>
              </a:rPr>
              <a:t> </a:t>
            </a:r>
          </a:p>
        </p:txBody>
      </p:sp>
      <p:sp>
        <p:nvSpPr>
          <p:cNvPr id="8" name="Content Placeholder 2"/>
          <p:cNvSpPr txBox="1">
            <a:spLocks/>
          </p:cNvSpPr>
          <p:nvPr/>
        </p:nvSpPr>
        <p:spPr>
          <a:xfrm>
            <a:off x="5707516" y="4492035"/>
            <a:ext cx="6243147"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667" b="1" dirty="0">
                <a:solidFill>
                  <a:prstClr val="black"/>
                </a:solidFill>
                <a:latin typeface="微軟正黑體" panose="020B0604030504040204" pitchFamily="34" charset="-120"/>
                <a:ea typeface="微軟正黑體" panose="020B0604030504040204" pitchFamily="34" charset="-120"/>
              </a:rPr>
              <a:t>了解你的聽眾</a:t>
            </a:r>
            <a:endParaRPr lang="en-US" sz="26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你可以再增加一些本地的元素嗎</a:t>
            </a:r>
            <a:r>
              <a:rPr lang="en-US" altLang="zh-TW" sz="1867" dirty="0">
                <a:solidFill>
                  <a:prstClr val="black"/>
                </a:solidFill>
                <a:latin typeface="微軟正黑體" panose="020B0604030504040204" pitchFamily="34" charset="-120"/>
                <a:ea typeface="微軟正黑體" panose="020B0604030504040204" pitchFamily="34" charset="-120"/>
              </a:rPr>
              <a:t>?</a:t>
            </a:r>
            <a:endParaRPr lang="en-US" sz="18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為你的聽眾撰寫不同的訊息</a:t>
            </a:r>
            <a:endParaRPr lang="en-US" sz="18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為讓成效顯著，內容要與接收者有相關</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0" name="Content Placeholder 2"/>
          <p:cNvSpPr txBox="1">
            <a:spLocks/>
          </p:cNvSpPr>
          <p:nvPr/>
        </p:nvSpPr>
        <p:spPr>
          <a:xfrm>
            <a:off x="5707517" y="359919"/>
            <a:ext cx="5689600" cy="2217895"/>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667" b="1" dirty="0">
                <a:solidFill>
                  <a:prstClr val="black"/>
                </a:solidFill>
                <a:ea typeface="微軟正黑體" panose="020B0604030504040204" pitchFamily="34" charset="-120"/>
              </a:rPr>
              <a:t>內容、內容、內容</a:t>
            </a:r>
            <a:r>
              <a:rPr lang="en-US" sz="2667" b="1" dirty="0">
                <a:solidFill>
                  <a:prstClr val="black"/>
                </a:solidFill>
                <a:ea typeface="微軟正黑體" panose="020B0604030504040204" pitchFamily="34" charset="-120"/>
              </a:rPr>
              <a:t>!</a:t>
            </a:r>
            <a:br>
              <a:rPr lang="en-US" sz="2667" b="1" dirty="0">
                <a:solidFill>
                  <a:prstClr val="black"/>
                </a:solidFill>
                <a:ea typeface="微軟正黑體" panose="020B0604030504040204" pitchFamily="34" charset="-120"/>
              </a:rPr>
            </a:br>
            <a:r>
              <a:rPr lang="zh-TW" altLang="en-US" sz="1867" dirty="0">
                <a:solidFill>
                  <a:prstClr val="black"/>
                </a:solidFill>
                <a:ea typeface="微軟正黑體" panose="020B0604030504040204" pitchFamily="34" charset="-120"/>
              </a:rPr>
              <a:t>單一且清楚的訊息、令人注目的標題、相關的內容、即刻行動</a:t>
            </a:r>
            <a:endParaRPr lang="en-US" altLang="zh-TW" sz="1867" dirty="0">
              <a:solidFill>
                <a:prstClr val="black"/>
              </a:solidFill>
              <a:ea typeface="微軟正黑體" panose="020B0604030504040204" pitchFamily="34" charset="-120"/>
            </a:endParaRPr>
          </a:p>
          <a:p>
            <a:pPr marL="0" indent="0">
              <a:buNone/>
            </a:pPr>
            <a:endParaRPr lang="en-US" altLang="zh-TW" sz="1867" dirty="0">
              <a:solidFill>
                <a:prstClr val="black"/>
              </a:solidFill>
              <a:ea typeface="微軟正黑體" panose="020B0604030504040204" pitchFamily="34" charset="-120"/>
            </a:endParaRPr>
          </a:p>
          <a:p>
            <a:pPr marL="0" indent="0">
              <a:buNone/>
            </a:pPr>
            <a:r>
              <a:rPr lang="zh-TW" altLang="en-US" sz="1867" dirty="0">
                <a:solidFill>
                  <a:prstClr val="black"/>
                </a:solidFill>
                <a:ea typeface="微軟正黑體" panose="020B0604030504040204" pitchFamily="34" charset="-120"/>
              </a:rPr>
              <a:t>如果你的公司大量使用部落格，可考慮利用電子郵件行銷，將流量導入部落格</a:t>
            </a:r>
            <a:endParaRPr lang="en-US" sz="1867" dirty="0">
              <a:solidFill>
                <a:prstClr val="black"/>
              </a:solidFill>
              <a:ea typeface="微軟正黑體" panose="020B0604030504040204" pitchFamily="34" charset="-120"/>
            </a:endParaRPr>
          </a:p>
        </p:txBody>
      </p:sp>
      <p:sp>
        <p:nvSpPr>
          <p:cNvPr id="11" name="Content Placeholder 2"/>
          <p:cNvSpPr txBox="1">
            <a:spLocks/>
          </p:cNvSpPr>
          <p:nvPr/>
        </p:nvSpPr>
        <p:spPr>
          <a:xfrm>
            <a:off x="5707517" y="2931498"/>
            <a:ext cx="5689600" cy="156053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667" b="1" dirty="0">
                <a:solidFill>
                  <a:prstClr val="black"/>
                </a:solidFill>
                <a:latin typeface="微軟正黑體" panose="020B0604030504040204" pitchFamily="34" charset="-120"/>
                <a:ea typeface="微軟正黑體" panose="020B0604030504040204" pitchFamily="34" charset="-120"/>
              </a:rPr>
              <a:t>時間點</a:t>
            </a:r>
            <a:r>
              <a:rPr lang="en-US" sz="1867" b="1" dirty="0">
                <a:solidFill>
                  <a:prstClr val="black"/>
                </a:solidFill>
                <a:latin typeface="微軟正黑體" panose="020B0604030504040204" pitchFamily="34" charset="-120"/>
                <a:ea typeface="微軟正黑體" panose="020B0604030504040204" pitchFamily="34" charset="-120"/>
              </a:rPr>
              <a:t/>
            </a:r>
            <a:br>
              <a:rPr lang="en-US" sz="1867" b="1" dirty="0">
                <a:solidFill>
                  <a:prstClr val="black"/>
                </a:solidFill>
                <a:latin typeface="微軟正黑體" panose="020B0604030504040204" pitchFamily="34" charset="-120"/>
                <a:ea typeface="微軟正黑體" panose="020B0604030504040204" pitchFamily="34" charset="-120"/>
              </a:rPr>
            </a:br>
            <a:r>
              <a:rPr lang="zh-TW" altLang="en-US" sz="1867" dirty="0">
                <a:solidFill>
                  <a:prstClr val="black"/>
                </a:solidFill>
                <a:latin typeface="微軟正黑體" panose="020B0604030504040204" pitchFamily="34" charset="-120"/>
                <a:ea typeface="微軟正黑體" panose="020B0604030504040204" pitchFamily="34" charset="-120"/>
              </a:rPr>
              <a:t>預先寫好內容，再排定時程發送</a:t>
            </a:r>
            <a:endParaRPr lang="en-US" altLang="zh-TW" sz="18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星期二中午是開信率最高的時段</a:t>
            </a:r>
            <a:endParaRPr lang="en-US" sz="1867"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49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89600" y="1700363"/>
            <a:ext cx="6299200" cy="46396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TW" altLang="en-US" sz="2400">
              <a:solidFill>
                <a:prstClr val="white"/>
              </a:solidFill>
            </a:endParaRPr>
          </a:p>
        </p:txBody>
      </p:sp>
      <p:sp>
        <p:nvSpPr>
          <p:cNvPr id="6" name="Rectangle 5"/>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itle 1"/>
          <p:cNvSpPr>
            <a:spLocks noGrp="1"/>
          </p:cNvSpPr>
          <p:nvPr>
            <p:ph type="title"/>
          </p:nvPr>
        </p:nvSpPr>
        <p:spPr>
          <a:xfrm>
            <a:off x="609600" y="391241"/>
            <a:ext cx="10972800" cy="1143000"/>
          </a:xfrm>
        </p:spPr>
        <p:txBody>
          <a:bodyPr/>
          <a:lstStyle/>
          <a:p>
            <a:r>
              <a:rPr lang="zh-TW" altLang="en-US" sz="4267" dirty="0">
                <a:solidFill>
                  <a:schemeClr val="bg1"/>
                </a:solidFill>
                <a:latin typeface="+mn-lt"/>
                <a:ea typeface="微軟正黑體" panose="020B0604030504040204" pitchFamily="34" charset="-120"/>
              </a:rPr>
              <a:t>衡量您行銷的成效</a:t>
            </a:r>
            <a:endParaRPr lang="en-US" sz="2933" dirty="0">
              <a:solidFill>
                <a:schemeClr val="bg1"/>
              </a:solidFill>
              <a:latin typeface="+mn-lt"/>
              <a:ea typeface="微軟正黑體" panose="020B0604030504040204" pitchFamily="34" charset="-120"/>
            </a:endParaRPr>
          </a:p>
        </p:txBody>
      </p:sp>
      <p:sp>
        <p:nvSpPr>
          <p:cNvPr id="5" name="Rectangle 4"/>
          <p:cNvSpPr/>
          <p:nvPr/>
        </p:nvSpPr>
        <p:spPr>
          <a:xfrm>
            <a:off x="609600" y="1701800"/>
            <a:ext cx="5080000" cy="3129062"/>
          </a:xfrm>
          <a:prstGeom prst="rect">
            <a:avLst/>
          </a:prstGeom>
        </p:spPr>
        <p:txBody>
          <a:bodyPr wrap="square">
            <a:spAutoFit/>
          </a:bodyPr>
          <a:lstStyle/>
          <a:p>
            <a:pPr>
              <a:spcAft>
                <a:spcPts val="1600"/>
              </a:spcAft>
            </a:pPr>
            <a:r>
              <a:rPr lang="zh-TW" altLang="en-US" sz="2400" dirty="0">
                <a:solidFill>
                  <a:prstClr val="black"/>
                </a:solidFill>
                <a:latin typeface="微軟正黑體" panose="020B0604030504040204" pitchFamily="34" charset="-120"/>
                <a:ea typeface="微軟正黑體" panose="020B0604030504040204" pitchFamily="34" charset="-120"/>
              </a:rPr>
              <a:t>透過監控您的網站流量，您可以衡量以下成效</a:t>
            </a:r>
            <a:r>
              <a:rPr lang="en-US" sz="2400" dirty="0">
                <a:solidFill>
                  <a:prstClr val="black"/>
                </a:solidFill>
                <a:latin typeface="微軟正黑體" panose="020B0604030504040204" pitchFamily="34" charset="-120"/>
                <a:ea typeface="微軟正黑體" panose="020B0604030504040204" pitchFamily="34" charset="-120"/>
              </a:rPr>
              <a:t>:</a:t>
            </a:r>
          </a:p>
          <a:p>
            <a:pPr marL="380990" indent="-380990">
              <a:spcAft>
                <a:spcPts val="160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網站的表現</a:t>
            </a:r>
            <a:endParaRPr lang="en-US" sz="2400" dirty="0">
              <a:solidFill>
                <a:prstClr val="black"/>
              </a:solidFill>
              <a:latin typeface="微軟正黑體" panose="020B0604030504040204" pitchFamily="34" charset="-120"/>
              <a:ea typeface="微軟正黑體" panose="020B0604030504040204" pitchFamily="34" charset="-120"/>
            </a:endParaRPr>
          </a:p>
          <a:p>
            <a:pPr marL="380990" indent="-380990">
              <a:spcAft>
                <a:spcPts val="1600"/>
              </a:spcAft>
              <a:buFont typeface="Arial"/>
              <a:buChar char="•"/>
            </a:pPr>
            <a:r>
              <a:rPr lang="zh-TW" altLang="en-US" sz="2400" dirty="0">
                <a:solidFill>
                  <a:prstClr val="black"/>
                </a:solidFill>
                <a:latin typeface="微軟正黑體" panose="020B0604030504040204" pitchFamily="34" charset="-120"/>
                <a:ea typeface="微軟正黑體" panose="020B0604030504040204" pitchFamily="34" charset="-120"/>
              </a:rPr>
              <a:t>搜尋的表現</a:t>
            </a:r>
            <a:endParaRPr lang="en-US" sz="2400" dirty="0">
              <a:solidFill>
                <a:prstClr val="black"/>
              </a:solidFill>
              <a:latin typeface="微軟正黑體" panose="020B0604030504040204" pitchFamily="34" charset="-120"/>
              <a:ea typeface="微軟正黑體" panose="020B0604030504040204" pitchFamily="34" charset="-120"/>
            </a:endParaRPr>
          </a:p>
          <a:p>
            <a:pPr marL="380990" indent="-380990">
              <a:spcAft>
                <a:spcPts val="1600"/>
              </a:spcAft>
              <a:buFont typeface="Arial"/>
              <a:buChar char="•"/>
            </a:pPr>
            <a:r>
              <a:rPr lang="zh-TW" altLang="en-US" sz="2400" dirty="0">
                <a:solidFill>
                  <a:prstClr val="black"/>
                </a:solidFill>
                <a:latin typeface="微軟正黑體" panose="020B0604030504040204" pitchFamily="34" charset="-120"/>
                <a:ea typeface="微軟正黑體" panose="020B0604030504040204" pitchFamily="34" charset="-120"/>
              </a:rPr>
              <a:t>傳統廣告</a:t>
            </a:r>
            <a:endParaRPr lang="en-US" altLang="zh-TW" sz="2400" dirty="0">
              <a:solidFill>
                <a:prstClr val="black"/>
              </a:solidFill>
              <a:latin typeface="微軟正黑體" panose="020B0604030504040204" pitchFamily="34" charset="-120"/>
              <a:ea typeface="微軟正黑體" panose="020B0604030504040204" pitchFamily="34" charset="-120"/>
            </a:endParaRPr>
          </a:p>
          <a:p>
            <a:pPr marL="380990" indent="-380990">
              <a:spcAft>
                <a:spcPts val="1600"/>
              </a:spcAft>
              <a:buFont typeface="Arial"/>
              <a:buChar char="•"/>
            </a:pPr>
            <a:r>
              <a:rPr lang="zh-TW" altLang="en-US" sz="2400" dirty="0">
                <a:solidFill>
                  <a:prstClr val="black"/>
                </a:solidFill>
                <a:latin typeface="微軟正黑體" panose="020B0604030504040204" pitchFamily="34" charset="-120"/>
                <a:ea typeface="微軟正黑體" panose="020B0604030504040204" pitchFamily="34" charset="-120"/>
              </a:rPr>
              <a:t>其他</a:t>
            </a:r>
            <a:endParaRPr lang="en-US" sz="2400" dirty="0">
              <a:solidFill>
                <a:prstClr val="black"/>
              </a:solidFill>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nvPr>
        </p:nvGraphicFramePr>
        <p:xfrm>
          <a:off x="5689600" y="2495308"/>
          <a:ext cx="6299201" cy="3844671"/>
        </p:xfrm>
        <a:graphic>
          <a:graphicData uri="http://schemas.openxmlformats.org/drawingml/2006/table">
            <a:tbl>
              <a:tblPr firstRow="1" bandRow="1">
                <a:tableStyleId>{0505E3EF-67EA-436B-97B2-0124C06EBD24}</a:tableStyleId>
              </a:tblPr>
              <a:tblGrid>
                <a:gridCol w="734907">
                  <a:extLst>
                    <a:ext uri="{9D8B030D-6E8A-4147-A177-3AD203B41FA5}">
                      <a16:colId xmlns:a16="http://schemas.microsoft.com/office/drawing/2014/main" val="20000"/>
                    </a:ext>
                  </a:extLst>
                </a:gridCol>
                <a:gridCol w="4346467">
                  <a:extLst>
                    <a:ext uri="{9D8B030D-6E8A-4147-A177-3AD203B41FA5}">
                      <a16:colId xmlns:a16="http://schemas.microsoft.com/office/drawing/2014/main" val="20001"/>
                    </a:ext>
                  </a:extLst>
                </a:gridCol>
                <a:gridCol w="1217827">
                  <a:extLst>
                    <a:ext uri="{9D8B030D-6E8A-4147-A177-3AD203B41FA5}">
                      <a16:colId xmlns:a16="http://schemas.microsoft.com/office/drawing/2014/main" val="20002"/>
                    </a:ext>
                  </a:extLst>
                </a:gridCol>
              </a:tblGrid>
              <a:tr h="514955">
                <a:tc>
                  <a:txBody>
                    <a:bodyPr/>
                    <a:lstStyle/>
                    <a:p>
                      <a:r>
                        <a:rPr lang="en-US" altLang="zh-TW" sz="2100" b="0" dirty="0" smtClean="0"/>
                        <a:t>#1</a:t>
                      </a:r>
                      <a:endParaRPr lang="zh-TW" altLang="en-US" sz="2100" b="0" dirty="0">
                        <a:solidFill>
                          <a:schemeClr val="tx1">
                            <a:lumMod val="65000"/>
                            <a:lumOff val="35000"/>
                          </a:schemeClr>
                        </a:solidFill>
                        <a:latin typeface="+mn-lt"/>
                        <a:ea typeface="微軟正黑體" panose="020B0604030504040204" pitchFamily="34" charset="-120"/>
                      </a:endParaRPr>
                    </a:p>
                  </a:txBody>
                  <a:tcPr marL="121920" marR="121920" marT="60960" marB="60960"/>
                </a:tc>
                <a:tc>
                  <a:txBody>
                    <a:bodyPr/>
                    <a:lstStyle/>
                    <a:p>
                      <a:r>
                        <a:rPr lang="zh-TW" altLang="en-US" sz="2100" b="0" dirty="0" smtClean="0">
                          <a:latin typeface="微軟正黑體" panose="020B0604030504040204" pitchFamily="34" charset="-120"/>
                          <a:ea typeface="微軟正黑體" panose="020B0604030504040204" pitchFamily="34" charset="-120"/>
                        </a:rPr>
                        <a:t>我從不衡量行銷成效</a:t>
                      </a:r>
                      <a:endParaRPr lang="zh-TW" altLang="en-US" sz="2100" b="0"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marL="121920" marR="121920" marT="60960" marB="60960"/>
                </a:tc>
                <a:tc>
                  <a:txBody>
                    <a:bodyPr/>
                    <a:lstStyle/>
                    <a:p>
                      <a:r>
                        <a:rPr lang="en-US" altLang="zh-TW" sz="2100" b="0" dirty="0" smtClean="0"/>
                        <a:t>56%</a:t>
                      </a:r>
                      <a:endParaRPr lang="zh-TW" altLang="en-US" sz="2100" b="0" dirty="0">
                        <a:solidFill>
                          <a:schemeClr val="accent5">
                            <a:lumMod val="75000"/>
                          </a:schemeClr>
                        </a:solidFill>
                        <a:latin typeface="+mn-lt"/>
                        <a:ea typeface="微軟正黑體" panose="020B0604030504040204" pitchFamily="34" charset="-120"/>
                      </a:endParaRPr>
                    </a:p>
                  </a:txBody>
                  <a:tcPr marL="121920" marR="121920" marT="60960" marB="60960"/>
                </a:tc>
                <a:extLst>
                  <a:ext uri="{0D108BD9-81ED-4DB2-BD59-A6C34878D82A}">
                    <a16:rowId xmlns:a16="http://schemas.microsoft.com/office/drawing/2014/main" val="10000"/>
                  </a:ext>
                </a:extLst>
              </a:tr>
              <a:tr h="889468">
                <a:tc>
                  <a:txBody>
                    <a:bodyPr/>
                    <a:lstStyle/>
                    <a:p>
                      <a:r>
                        <a:rPr lang="en-US" altLang="zh-TW" sz="2100" dirty="0" smtClean="0"/>
                        <a:t>#2</a:t>
                      </a:r>
                      <a:endParaRPr lang="zh-TW" altLang="en-US" sz="2100" b="0" dirty="0">
                        <a:solidFill>
                          <a:schemeClr val="tx1">
                            <a:lumMod val="65000"/>
                            <a:lumOff val="35000"/>
                          </a:schemeClr>
                        </a:solidFill>
                        <a:latin typeface="+mn-lt"/>
                        <a:ea typeface="微軟正黑體" panose="020B0604030504040204" pitchFamily="34" charset="-120"/>
                      </a:endParaRPr>
                    </a:p>
                  </a:txBody>
                  <a:tcPr marL="121920" marR="121920" marT="60960" marB="60960"/>
                </a:tc>
                <a:tc>
                  <a:txBody>
                    <a:bodyPr/>
                    <a:lstStyle/>
                    <a:p>
                      <a:r>
                        <a:rPr lang="zh-TW" altLang="en-US" sz="2100" dirty="0" smtClean="0">
                          <a:latin typeface="微軟正黑體" panose="020B0604030504040204" pitchFamily="34" charset="-120"/>
                          <a:ea typeface="微軟正黑體" panose="020B0604030504040204" pitchFamily="34" charset="-120"/>
                        </a:rPr>
                        <a:t>我有追蹤來電數，以及他們如何得知我的連絡方式</a:t>
                      </a:r>
                      <a:endParaRPr lang="zh-TW" altLang="en-US" sz="2100" b="0"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marL="121920" marR="121920" marT="60960" marB="60960"/>
                </a:tc>
                <a:tc>
                  <a:txBody>
                    <a:bodyPr/>
                    <a:lstStyle/>
                    <a:p>
                      <a:r>
                        <a:rPr lang="en-US" altLang="zh-TW" sz="2100" dirty="0" smtClean="0"/>
                        <a:t>31%</a:t>
                      </a:r>
                      <a:endParaRPr lang="zh-TW" altLang="en-US" sz="2100" b="0" dirty="0">
                        <a:solidFill>
                          <a:schemeClr val="accent5">
                            <a:lumMod val="75000"/>
                          </a:schemeClr>
                        </a:solidFill>
                        <a:latin typeface="+mn-lt"/>
                        <a:ea typeface="微軟正黑體" panose="020B0604030504040204" pitchFamily="34" charset="-120"/>
                      </a:endParaRPr>
                    </a:p>
                  </a:txBody>
                  <a:tcPr marL="121920" marR="121920" marT="60960" marB="60960"/>
                </a:tc>
                <a:extLst>
                  <a:ext uri="{0D108BD9-81ED-4DB2-BD59-A6C34878D82A}">
                    <a16:rowId xmlns:a16="http://schemas.microsoft.com/office/drawing/2014/main" val="10001"/>
                  </a:ext>
                </a:extLst>
              </a:tr>
              <a:tr h="847875">
                <a:tc>
                  <a:txBody>
                    <a:bodyPr/>
                    <a:lstStyle/>
                    <a:p>
                      <a:r>
                        <a:rPr lang="en-US" altLang="zh-TW" sz="2100" dirty="0" smtClean="0"/>
                        <a:t>#3</a:t>
                      </a:r>
                      <a:endParaRPr lang="zh-TW" altLang="en-US" sz="2100" b="0" dirty="0">
                        <a:solidFill>
                          <a:schemeClr val="tx1">
                            <a:lumMod val="65000"/>
                            <a:lumOff val="35000"/>
                          </a:schemeClr>
                        </a:solidFill>
                        <a:latin typeface="+mn-lt"/>
                        <a:ea typeface="微軟正黑體" panose="020B0604030504040204" pitchFamily="34" charset="-120"/>
                      </a:endParaRP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100" dirty="0" smtClean="0">
                          <a:latin typeface="微軟正黑體" panose="020B0604030504040204" pitchFamily="34" charset="-120"/>
                          <a:ea typeface="微軟正黑體" panose="020B0604030504040204" pitchFamily="34" charset="-120"/>
                        </a:rPr>
                        <a:t>我有追蹤電子郵件，以及他們如何得知我的連絡方式</a:t>
                      </a:r>
                      <a:endParaRPr lang="zh-TW" altLang="en-US" sz="2100" b="0"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marL="121920" marR="121920" marT="60960" marB="60960"/>
                </a:tc>
                <a:tc>
                  <a:txBody>
                    <a:bodyPr/>
                    <a:lstStyle/>
                    <a:p>
                      <a:r>
                        <a:rPr lang="en-US" altLang="zh-TW" sz="2100" dirty="0" smtClean="0"/>
                        <a:t>25%</a:t>
                      </a:r>
                      <a:endParaRPr lang="zh-TW" altLang="en-US" sz="2100" b="0" dirty="0">
                        <a:solidFill>
                          <a:schemeClr val="accent5">
                            <a:lumMod val="75000"/>
                          </a:schemeClr>
                        </a:solidFill>
                        <a:latin typeface="+mn-lt"/>
                        <a:ea typeface="微軟正黑體" panose="020B0604030504040204" pitchFamily="34" charset="-120"/>
                      </a:endParaRPr>
                    </a:p>
                  </a:txBody>
                  <a:tcPr marL="121920" marR="121920" marT="60960" marB="60960"/>
                </a:tc>
                <a:extLst>
                  <a:ext uri="{0D108BD9-81ED-4DB2-BD59-A6C34878D82A}">
                    <a16:rowId xmlns:a16="http://schemas.microsoft.com/office/drawing/2014/main" val="10002"/>
                  </a:ext>
                </a:extLst>
              </a:tr>
              <a:tr h="514955">
                <a:tc>
                  <a:txBody>
                    <a:bodyPr/>
                    <a:lstStyle/>
                    <a:p>
                      <a:r>
                        <a:rPr lang="en-US" altLang="zh-TW" sz="2100" dirty="0" smtClean="0"/>
                        <a:t>#4</a:t>
                      </a:r>
                      <a:endParaRPr lang="zh-TW" altLang="en-US" sz="2100" b="0" dirty="0">
                        <a:solidFill>
                          <a:schemeClr val="tx1">
                            <a:lumMod val="65000"/>
                            <a:lumOff val="35000"/>
                          </a:schemeClr>
                        </a:solidFill>
                        <a:latin typeface="+mn-lt"/>
                        <a:ea typeface="微軟正黑體" panose="020B0604030504040204" pitchFamily="34" charset="-120"/>
                      </a:endParaRPr>
                    </a:p>
                  </a:txBody>
                  <a:tcPr marL="121920" marR="121920" marT="60960" marB="60960"/>
                </a:tc>
                <a:tc>
                  <a:txBody>
                    <a:bodyPr/>
                    <a:lstStyle/>
                    <a:p>
                      <a:r>
                        <a:rPr lang="zh-TW" altLang="en-US" sz="2100" dirty="0" smtClean="0">
                          <a:latin typeface="微軟正黑體" panose="020B0604030504040204" pitchFamily="34" charset="-120"/>
                          <a:ea typeface="微軟正黑體" panose="020B0604030504040204" pitchFamily="34" charset="-120"/>
                        </a:rPr>
                        <a:t>我有計算按讚數或打卡數</a:t>
                      </a:r>
                      <a:endParaRPr lang="zh-TW" altLang="en-US" sz="2100" b="0"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marL="121920" marR="121920" marT="60960" marB="60960"/>
                </a:tc>
                <a:tc>
                  <a:txBody>
                    <a:bodyPr/>
                    <a:lstStyle/>
                    <a:p>
                      <a:r>
                        <a:rPr lang="en-US" altLang="zh-TW" sz="2100" dirty="0" smtClean="0"/>
                        <a:t>9%</a:t>
                      </a:r>
                      <a:endParaRPr lang="zh-TW" altLang="en-US" sz="2100" b="0" dirty="0">
                        <a:solidFill>
                          <a:schemeClr val="accent5">
                            <a:lumMod val="75000"/>
                          </a:schemeClr>
                        </a:solidFill>
                        <a:latin typeface="+mn-lt"/>
                        <a:ea typeface="微軟正黑體" panose="020B0604030504040204" pitchFamily="34" charset="-120"/>
                      </a:endParaRPr>
                    </a:p>
                  </a:txBody>
                  <a:tcPr marL="121920" marR="121920" marT="60960" marB="60960"/>
                </a:tc>
                <a:extLst>
                  <a:ext uri="{0D108BD9-81ED-4DB2-BD59-A6C34878D82A}">
                    <a16:rowId xmlns:a16="http://schemas.microsoft.com/office/drawing/2014/main" val="10003"/>
                  </a:ext>
                </a:extLst>
              </a:tr>
              <a:tr h="514955">
                <a:tc>
                  <a:txBody>
                    <a:bodyPr/>
                    <a:lstStyle/>
                    <a:p>
                      <a:r>
                        <a:rPr lang="en-US" altLang="zh-TW" sz="2100" dirty="0" smtClean="0"/>
                        <a:t>#5</a:t>
                      </a:r>
                      <a:endParaRPr lang="zh-TW" altLang="en-US" sz="2100" b="0" dirty="0">
                        <a:solidFill>
                          <a:schemeClr val="tx1">
                            <a:lumMod val="65000"/>
                            <a:lumOff val="35000"/>
                          </a:schemeClr>
                        </a:solidFill>
                        <a:latin typeface="+mn-lt"/>
                        <a:ea typeface="微軟正黑體" panose="020B0604030504040204" pitchFamily="34" charset="-120"/>
                      </a:endParaRPr>
                    </a:p>
                  </a:txBody>
                  <a:tcPr marL="121920" marR="121920" marT="60960" marB="60960"/>
                </a:tc>
                <a:tc>
                  <a:txBody>
                    <a:bodyPr/>
                    <a:lstStyle/>
                    <a:p>
                      <a:r>
                        <a:rPr lang="zh-TW" altLang="en-US" sz="2100" dirty="0" smtClean="0">
                          <a:latin typeface="微軟正黑體" panose="020B0604030504040204" pitchFamily="34" charset="-120"/>
                          <a:ea typeface="微軟正黑體" panose="020B0604030504040204" pitchFamily="34" charset="-120"/>
                        </a:rPr>
                        <a:t>我利用其他方式追蹤</a:t>
                      </a:r>
                      <a:endParaRPr lang="zh-TW" altLang="en-US" sz="2100" b="0"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marL="121920" marR="121920" marT="60960" marB="60960"/>
                </a:tc>
                <a:tc>
                  <a:txBody>
                    <a:bodyPr/>
                    <a:lstStyle/>
                    <a:p>
                      <a:r>
                        <a:rPr lang="en-US" altLang="zh-TW" sz="2100" dirty="0" smtClean="0"/>
                        <a:t>6%</a:t>
                      </a:r>
                      <a:endParaRPr lang="zh-TW" altLang="en-US" sz="2100" b="0" dirty="0">
                        <a:solidFill>
                          <a:schemeClr val="accent5">
                            <a:lumMod val="75000"/>
                          </a:schemeClr>
                        </a:solidFill>
                        <a:latin typeface="+mn-lt"/>
                        <a:ea typeface="微軟正黑體" panose="020B0604030504040204" pitchFamily="34" charset="-120"/>
                      </a:endParaRPr>
                    </a:p>
                  </a:txBody>
                  <a:tcPr marL="121920" marR="121920" marT="60960" marB="60960"/>
                </a:tc>
                <a:extLst>
                  <a:ext uri="{0D108BD9-81ED-4DB2-BD59-A6C34878D82A}">
                    <a16:rowId xmlns:a16="http://schemas.microsoft.com/office/drawing/2014/main" val="10004"/>
                  </a:ext>
                </a:extLst>
              </a:tr>
              <a:tr h="562463">
                <a:tc>
                  <a:txBody>
                    <a:bodyPr/>
                    <a:lstStyle/>
                    <a:p>
                      <a:r>
                        <a:rPr lang="en-US" altLang="zh-TW" sz="2100" dirty="0" smtClean="0"/>
                        <a:t>#6</a:t>
                      </a:r>
                      <a:endParaRPr lang="zh-TW" altLang="en-US" sz="2100" b="0" dirty="0">
                        <a:solidFill>
                          <a:schemeClr val="tx1">
                            <a:lumMod val="65000"/>
                            <a:lumOff val="35000"/>
                          </a:schemeClr>
                        </a:solidFill>
                        <a:latin typeface="+mn-lt"/>
                        <a:ea typeface="微軟正黑體" panose="020B0604030504040204" pitchFamily="34" charset="-120"/>
                      </a:endParaRPr>
                    </a:p>
                  </a:txBody>
                  <a:tcPr marL="121920" marR="121920" marT="60960" marB="60960"/>
                </a:tc>
                <a:tc>
                  <a:txBody>
                    <a:bodyPr/>
                    <a:lstStyle/>
                    <a:p>
                      <a:r>
                        <a:rPr lang="zh-TW" altLang="en-US" sz="2100" dirty="0" smtClean="0">
                          <a:latin typeface="微軟正黑體" panose="020B0604030504040204" pitchFamily="34" charset="-120"/>
                          <a:ea typeface="微軟正黑體" panose="020B0604030504040204" pitchFamily="34" charset="-120"/>
                        </a:rPr>
                        <a:t>我請行銷公司幫我追蹤顧客名單</a:t>
                      </a:r>
                      <a:endParaRPr lang="zh-TW" altLang="en-US" sz="2100" b="0"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marL="121920" marR="121920" marT="60960" marB="60960"/>
                </a:tc>
                <a:tc>
                  <a:txBody>
                    <a:bodyPr/>
                    <a:lstStyle/>
                    <a:p>
                      <a:r>
                        <a:rPr lang="en-US" altLang="zh-TW" sz="2100" dirty="0" smtClean="0"/>
                        <a:t>4%</a:t>
                      </a:r>
                      <a:endParaRPr lang="zh-TW" altLang="en-US" sz="2100" b="0" dirty="0">
                        <a:solidFill>
                          <a:schemeClr val="accent5">
                            <a:lumMod val="75000"/>
                          </a:schemeClr>
                        </a:solidFill>
                        <a:latin typeface="+mn-lt"/>
                        <a:ea typeface="微軟正黑體" panose="020B0604030504040204" pitchFamily="34" charset="-120"/>
                      </a:endParaRPr>
                    </a:p>
                  </a:txBody>
                  <a:tcPr marL="121920" marR="121920" marT="60960" marB="60960"/>
                </a:tc>
                <a:extLst>
                  <a:ext uri="{0D108BD9-81ED-4DB2-BD59-A6C34878D82A}">
                    <a16:rowId xmlns:a16="http://schemas.microsoft.com/office/drawing/2014/main" val="10005"/>
                  </a:ext>
                </a:extLst>
              </a:tr>
            </a:tbl>
          </a:graphicData>
        </a:graphic>
      </p:graphicFrame>
      <p:sp>
        <p:nvSpPr>
          <p:cNvPr id="7" name="文字方塊 6"/>
          <p:cNvSpPr txBox="1"/>
          <p:nvPr/>
        </p:nvSpPr>
        <p:spPr>
          <a:xfrm>
            <a:off x="5689600" y="1826697"/>
            <a:ext cx="3717684" cy="461665"/>
          </a:xfrm>
          <a:prstGeom prst="rect">
            <a:avLst/>
          </a:prstGeom>
          <a:noFill/>
        </p:spPr>
        <p:txBody>
          <a:bodyPr wrap="none" rtlCol="0">
            <a:spAutoFit/>
          </a:bodyPr>
          <a:lstStyle/>
          <a:p>
            <a:r>
              <a:rPr lang="zh-TW" altLang="en-US" sz="2400" b="1" dirty="0">
                <a:solidFill>
                  <a:prstClr val="black"/>
                </a:solidFill>
                <a:latin typeface="微軟正黑體" panose="020B0604030504040204" pitchFamily="34" charset="-120"/>
                <a:ea typeface="微軟正黑體" panose="020B0604030504040204" pitchFamily="34" charset="-120"/>
              </a:rPr>
              <a:t>您如何衡量您的行銷成效</a:t>
            </a:r>
            <a:r>
              <a:rPr lang="en-US" altLang="zh-TW" sz="2400" b="1" dirty="0">
                <a:solidFill>
                  <a:prstClr val="black"/>
                </a:solidFill>
                <a:latin typeface="微軟正黑體" panose="020B0604030504040204" pitchFamily="34" charset="-120"/>
                <a:ea typeface="微軟正黑體" panose="020B0604030504040204" pitchFamily="34" charset="-120"/>
              </a:rPr>
              <a:t>?</a:t>
            </a:r>
            <a:endParaRPr lang="zh-TW" altLang="en-US" sz="2400" b="1" dirty="0">
              <a:solidFill>
                <a:prstClr val="black"/>
              </a:solidFill>
            </a:endParaRPr>
          </a:p>
        </p:txBody>
      </p:sp>
    </p:spTree>
    <p:extLst>
      <p:ext uri="{BB962C8B-B14F-4D97-AF65-F5344CB8AC3E}">
        <p14:creationId xmlns:p14="http://schemas.microsoft.com/office/powerpoint/2010/main" val="428381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1200" y="0"/>
            <a:ext cx="6553200" cy="68580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pic>
        <p:nvPicPr>
          <p:cNvPr id="22" name="Picture 21" descr="AdobeStock_6015704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879013" cy="68580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643445" y="2577014"/>
            <a:ext cx="184731" cy="461665"/>
          </a:xfrm>
          <a:prstGeom prst="rect">
            <a:avLst/>
          </a:prstGeom>
          <a:noFill/>
        </p:spPr>
        <p:txBody>
          <a:bodyPr wrap="none" rtlCol="0">
            <a:spAutoFit/>
          </a:bodyPr>
          <a:lstStyle/>
          <a:p>
            <a:pPr defTabSz="609585"/>
            <a:endParaRPr lang="en-US" sz="2400" dirty="0">
              <a:solidFill>
                <a:prstClr val="black"/>
              </a:solidFill>
            </a:endParaRPr>
          </a:p>
        </p:txBody>
      </p:sp>
      <p:grpSp>
        <p:nvGrpSpPr>
          <p:cNvPr id="19" name="Group 31"/>
          <p:cNvGrpSpPr/>
          <p:nvPr/>
        </p:nvGrpSpPr>
        <p:grpSpPr>
          <a:xfrm>
            <a:off x="6669567" y="1547580"/>
            <a:ext cx="4941228" cy="4933987"/>
            <a:chOff x="4641545" y="1352550"/>
            <a:chExt cx="3705921" cy="3700490"/>
          </a:xfrm>
        </p:grpSpPr>
        <p:cxnSp>
          <p:nvCxnSpPr>
            <p:cNvPr id="24" name="Straight Connector 17"/>
            <p:cNvCxnSpPr/>
            <p:nvPr/>
          </p:nvCxnSpPr>
          <p:spPr>
            <a:xfrm>
              <a:off x="6477000" y="1352550"/>
              <a:ext cx="0" cy="29822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24"/>
            <p:cNvSpPr/>
            <p:nvPr/>
          </p:nvSpPr>
          <p:spPr>
            <a:xfrm>
              <a:off x="5334684" y="1669018"/>
              <a:ext cx="857446"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專業</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38" name="Rectangle 25"/>
            <p:cNvSpPr/>
            <p:nvPr/>
          </p:nvSpPr>
          <p:spPr>
            <a:xfrm>
              <a:off x="6751722" y="1657350"/>
              <a:ext cx="1576393"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經濟實惠</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39" name="Rectangle 26"/>
            <p:cNvSpPr/>
            <p:nvPr/>
          </p:nvSpPr>
          <p:spPr>
            <a:xfrm>
              <a:off x="4641545" y="2646171"/>
              <a:ext cx="1621672" cy="500090"/>
            </a:xfrm>
            <a:prstGeom prst="rect">
              <a:avLst/>
            </a:prstGeom>
          </p:spPr>
          <p:txBody>
            <a:bodyPr wrap="square">
              <a:spAutoFit/>
            </a:bodyPr>
            <a:lstStyle/>
            <a:p>
              <a:pPr algn="r"/>
              <a:r>
                <a:rPr lang="zh-TW" altLang="en-US" sz="3733" dirty="0">
                  <a:solidFill>
                    <a:prstClr val="white"/>
                  </a:solidFill>
                  <a:latin typeface="微軟正黑體" panose="020B0604030504040204" pitchFamily="34" charset="-120"/>
                  <a:ea typeface="微軟正黑體" panose="020B0604030504040204" pitchFamily="34" charset="-120"/>
                </a:rPr>
                <a:t>容易維護</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0" name="Rectangle 27"/>
            <p:cNvSpPr/>
            <p:nvPr/>
          </p:nvSpPr>
          <p:spPr>
            <a:xfrm>
              <a:off x="6771073" y="2659618"/>
              <a:ext cx="1576393"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完整包套</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1" name="Rectangle 28"/>
            <p:cNvSpPr/>
            <p:nvPr/>
          </p:nvSpPr>
          <p:spPr>
            <a:xfrm>
              <a:off x="5353735" y="3650218"/>
              <a:ext cx="857447"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安全</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2" name="Rectangle 29"/>
            <p:cNvSpPr/>
            <p:nvPr/>
          </p:nvSpPr>
          <p:spPr>
            <a:xfrm>
              <a:off x="6972985" y="3638551"/>
              <a:ext cx="857447"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支援</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3" name="Rectangle 30"/>
            <p:cNvSpPr/>
            <p:nvPr/>
          </p:nvSpPr>
          <p:spPr>
            <a:xfrm>
              <a:off x="5697282" y="4552950"/>
              <a:ext cx="1576393" cy="500090"/>
            </a:xfrm>
            <a:prstGeom prst="rect">
              <a:avLst/>
            </a:prstGeom>
          </p:spPr>
          <p:txBody>
            <a:bodyPr wrap="none">
              <a:spAutoFit/>
            </a:bodyPr>
            <a:lstStyle/>
            <a:p>
              <a:pPr algn="ctr"/>
              <a:r>
                <a:rPr lang="zh-TW" altLang="en-US" sz="3733" dirty="0">
                  <a:solidFill>
                    <a:prstClr val="white"/>
                  </a:solidFill>
                  <a:latin typeface="微軟正黑體" panose="020B0604030504040204" pitchFamily="34" charset="-120"/>
                  <a:ea typeface="微軟正黑體" panose="020B0604030504040204" pitchFamily="34" charset="-120"/>
                </a:rPr>
                <a:t>合作關係</a:t>
              </a:r>
              <a:endParaRPr lang="en-US" sz="3733" dirty="0">
                <a:solidFill>
                  <a:prstClr val="white"/>
                </a:solidFill>
                <a:latin typeface="微軟正黑體" panose="020B0604030504040204" pitchFamily="34" charset="-120"/>
                <a:ea typeface="微軟正黑體" panose="020B0604030504040204" pitchFamily="34" charset="-120"/>
              </a:endParaRPr>
            </a:p>
          </p:txBody>
        </p:sp>
      </p:grpSp>
      <p:sp>
        <p:nvSpPr>
          <p:cNvPr id="44" name="Rectangle 32"/>
          <p:cNvSpPr/>
          <p:nvPr/>
        </p:nvSpPr>
        <p:spPr>
          <a:xfrm>
            <a:off x="6834160" y="402373"/>
            <a:ext cx="4493538" cy="830997"/>
          </a:xfrm>
          <a:prstGeom prst="rect">
            <a:avLst/>
          </a:prstGeom>
        </p:spPr>
        <p:txBody>
          <a:bodyPr wrap="none">
            <a:spAutoFit/>
          </a:bodyPr>
          <a:lstStyle/>
          <a:p>
            <a:r>
              <a:rPr lang="zh-TW" altLang="en-US" sz="4800" b="1" cap="all" dirty="0">
                <a:solidFill>
                  <a:prstClr val="white"/>
                </a:solidFill>
                <a:latin typeface="微軟正黑體" panose="020B0604030504040204" pitchFamily="34" charset="-120"/>
                <a:ea typeface="微軟正黑體" panose="020B0604030504040204" pitchFamily="34" charset="-120"/>
              </a:rPr>
              <a:t>我們的解決方案</a:t>
            </a:r>
            <a:endParaRPr lang="en-US" sz="4800" cap="all"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360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263" y="290273"/>
            <a:ext cx="11816603" cy="3608689"/>
            <a:chOff x="116447" y="217704"/>
            <a:chExt cx="8862452" cy="2706517"/>
          </a:xfrm>
        </p:grpSpPr>
        <p:pic>
          <p:nvPicPr>
            <p:cNvPr id="10" name="Picture 9" descr="AdobeStock_6015704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1374" y="217705"/>
              <a:ext cx="2357525" cy="2706516"/>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447" y="217704"/>
              <a:ext cx="6576453" cy="2650921"/>
            </a:xfrm>
            <a:prstGeom prst="rect">
              <a:avLst/>
            </a:prstGeom>
          </p:spPr>
        </p:pic>
      </p:grpSp>
      <p:sp>
        <p:nvSpPr>
          <p:cNvPr id="6" name="Rectangle 5"/>
          <p:cNvSpPr/>
          <p:nvPr/>
        </p:nvSpPr>
        <p:spPr>
          <a:xfrm>
            <a:off x="155260" y="3119477"/>
            <a:ext cx="11816603" cy="744768"/>
          </a:xfrm>
          <a:prstGeom prst="rect">
            <a:avLst/>
          </a:prstGeom>
          <a:solidFill>
            <a:schemeClr val="tx1">
              <a:lumMod val="75000"/>
              <a:lumOff val="2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203177" y="3979053"/>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增加利潤</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3" name="Rectangle 12"/>
          <p:cNvSpPr/>
          <p:nvPr/>
        </p:nvSpPr>
        <p:spPr>
          <a:xfrm>
            <a:off x="203177" y="4893453"/>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減少開支</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4" name="Rectangle 13"/>
          <p:cNvSpPr/>
          <p:nvPr/>
        </p:nvSpPr>
        <p:spPr>
          <a:xfrm>
            <a:off x="207109" y="5807853"/>
            <a:ext cx="5657664"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增加顧客的滿意度</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5" name="Rectangle 14"/>
          <p:cNvSpPr/>
          <p:nvPr/>
        </p:nvSpPr>
        <p:spPr>
          <a:xfrm>
            <a:off x="6243146" y="3979053"/>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13" lvl="1" algn="r">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提升生意的客流量</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6" name="Rectangle 15"/>
          <p:cNvSpPr/>
          <p:nvPr/>
        </p:nvSpPr>
        <p:spPr>
          <a:xfrm>
            <a:off x="6243146" y="4891572"/>
            <a:ext cx="573391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增加互動</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7" name="Rectangle 16"/>
          <p:cNvSpPr/>
          <p:nvPr/>
        </p:nvSpPr>
        <p:spPr>
          <a:xfrm>
            <a:off x="6243146" y="5880649"/>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行銷他們的生意</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9" name="Rectangle 18"/>
          <p:cNvSpPr/>
          <p:nvPr/>
        </p:nvSpPr>
        <p:spPr>
          <a:xfrm>
            <a:off x="155262" y="3150204"/>
            <a:ext cx="11816604" cy="683264"/>
          </a:xfrm>
          <a:prstGeom prst="rect">
            <a:avLst/>
          </a:prstGeom>
        </p:spPr>
        <p:txBody>
          <a:bodyPr wrap="square">
            <a:spAutoFit/>
          </a:bodyPr>
          <a:lstStyle/>
          <a:p>
            <a:pPr algn="ctr">
              <a:lnSpc>
                <a:spcPct val="120000"/>
              </a:lnSpc>
            </a:pPr>
            <a:r>
              <a:rPr lang="zh-TW" altLang="en-US" sz="3200" b="1" cap="all" dirty="0">
                <a:solidFill>
                  <a:prstClr val="white"/>
                </a:solidFill>
                <a:latin typeface="微軟正黑體" panose="020B0604030504040204" pitchFamily="34" charset="-120"/>
                <a:ea typeface="微軟正黑體" panose="020B0604030504040204" pitchFamily="34" charset="-120"/>
                <a:cs typeface="Century Gothic"/>
              </a:rPr>
              <a:t>我們可以幫助企業和團體以下</a:t>
            </a:r>
            <a:r>
              <a:rPr lang="en-US" altLang="zh-TW" sz="3200" b="1" cap="all" dirty="0">
                <a:solidFill>
                  <a:prstClr val="white"/>
                </a:solidFill>
                <a:latin typeface="微軟正黑體" panose="020B0604030504040204" pitchFamily="34" charset="-120"/>
                <a:ea typeface="微軟正黑體" panose="020B0604030504040204" pitchFamily="34" charset="-120"/>
                <a:cs typeface="Century Gothic"/>
              </a:rPr>
              <a:t>:</a:t>
            </a:r>
          </a:p>
        </p:txBody>
      </p:sp>
    </p:spTree>
    <p:extLst>
      <p:ext uri="{BB962C8B-B14F-4D97-AF65-F5344CB8AC3E}">
        <p14:creationId xmlns:p14="http://schemas.microsoft.com/office/powerpoint/2010/main" val="3872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flipH="1">
            <a:off x="6299200" y="1217245"/>
            <a:ext cx="5892800" cy="1408723"/>
            <a:chOff x="-1767590" y="361950"/>
            <a:chExt cx="4129790" cy="533400"/>
          </a:xfrm>
          <a:solidFill>
            <a:schemeClr val="tx1">
              <a:lumMod val="75000"/>
              <a:lumOff val="25000"/>
            </a:schemeClr>
          </a:solidFill>
        </p:grpSpPr>
        <p:sp>
          <p:nvSpPr>
            <p:cNvPr id="14" name="Rectangle 13"/>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5" name="Right Triangle 14"/>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 name="Rectangle 1"/>
          <p:cNvSpPr/>
          <p:nvPr/>
        </p:nvSpPr>
        <p:spPr>
          <a:xfrm>
            <a:off x="6807200" y="1397001"/>
            <a:ext cx="5486400" cy="954107"/>
          </a:xfrm>
          <a:prstGeom prst="rect">
            <a:avLst/>
          </a:prstGeom>
        </p:spPr>
        <p:txBody>
          <a:bodyPr wrap="square">
            <a:spAutoFit/>
          </a:bodyPr>
          <a:lstStyle/>
          <a:p>
            <a:r>
              <a:rPr lang="zh" altLang="en-US" sz="2400" b="1" cap="all" dirty="0">
                <a:solidFill>
                  <a:srgbClr val="FFFFFF"/>
                </a:solidFill>
              </a:rPr>
              <a:t>案例研究：使用網路中心前</a:t>
            </a:r>
          </a:p>
          <a:p>
            <a:r>
              <a:rPr lang="en-US" altLang="zh" sz="3200" b="1" cap="all" dirty="0">
                <a:solidFill>
                  <a:srgbClr val="FFFFFF"/>
                </a:solidFill>
              </a:rPr>
              <a:t>WINGS OVER WATER</a:t>
            </a:r>
          </a:p>
        </p:txBody>
      </p:sp>
      <p:sp>
        <p:nvSpPr>
          <p:cNvPr id="4" name="Rectangle 3"/>
          <p:cNvSpPr/>
          <p:nvPr/>
        </p:nvSpPr>
        <p:spPr>
          <a:xfrm>
            <a:off x="6299200" y="2805723"/>
            <a:ext cx="5747224" cy="3046411"/>
          </a:xfrm>
          <a:prstGeom prst="rect">
            <a:avLst/>
          </a:prstGeom>
        </p:spPr>
        <p:txBody>
          <a:bodyPr wrap="square">
            <a:spAutoFit/>
          </a:bodyPr>
          <a:lstStyle/>
          <a:p>
            <a:pPr defTabSz="609585"/>
            <a:r>
              <a:rPr lang="zh" altLang="en-US" sz="2133" b="1" dirty="0">
                <a:solidFill>
                  <a:srgbClr val="000000"/>
                </a:solidFill>
              </a:rPr>
              <a:t>他們有兩個營業地點，光是寄送電子郵件給顧客就花了很多時間</a:t>
            </a:r>
          </a:p>
          <a:p>
            <a:pPr defTabSz="609585"/>
            <a:endParaRPr lang="en-US" sz="2133" b="1" dirty="0">
              <a:solidFill>
                <a:prstClr val="black"/>
              </a:solidFill>
            </a:endParaRPr>
          </a:p>
          <a:p>
            <a:pPr defTabSz="609585"/>
            <a:r>
              <a:rPr lang="zh" altLang="en-US" sz="2133" b="1" dirty="0">
                <a:solidFill>
                  <a:srgbClr val="000000"/>
                </a:solidFill>
              </a:rPr>
              <a:t>顧客現在可以：</a:t>
            </a:r>
          </a:p>
          <a:p>
            <a:pPr marL="380990" indent="-380990" defTabSz="609585">
              <a:buFont typeface="Arial" charset="0"/>
              <a:buChar char="•"/>
            </a:pPr>
            <a:r>
              <a:rPr lang="zh-TW" altLang="en-US" sz="2133" b="1" dirty="0" smtClean="0">
                <a:solidFill>
                  <a:srgbClr val="000000"/>
                </a:solidFill>
              </a:rPr>
              <a:t>網上</a:t>
            </a:r>
            <a:r>
              <a:rPr lang="zh" altLang="en-US" sz="2133" b="1" dirty="0" smtClean="0">
                <a:solidFill>
                  <a:srgbClr val="000000"/>
                </a:solidFill>
              </a:rPr>
              <a:t>預</a:t>
            </a:r>
            <a:r>
              <a:rPr lang="zh" altLang="en-US" sz="2133" b="1" dirty="0">
                <a:solidFill>
                  <a:srgbClr val="000000"/>
                </a:solidFill>
              </a:rPr>
              <a:t>約生日派對</a:t>
            </a:r>
          </a:p>
          <a:p>
            <a:pPr marL="380990" indent="-380990" defTabSz="609585">
              <a:buFont typeface="Arial" charset="0"/>
              <a:buChar char="•"/>
            </a:pPr>
            <a:r>
              <a:rPr lang="zh" altLang="en-US" sz="2133" b="1" dirty="0">
                <a:solidFill>
                  <a:srgbClr val="000000"/>
                </a:solidFill>
              </a:rPr>
              <a:t>查看交通資訊</a:t>
            </a:r>
          </a:p>
          <a:p>
            <a:pPr marL="380990" indent="-380990" defTabSz="609585">
              <a:buFont typeface="Arial" charset="0"/>
              <a:buChar char="•"/>
            </a:pPr>
            <a:r>
              <a:rPr lang="zh-TW" altLang="en-US" sz="2133" b="1" dirty="0" smtClean="0">
                <a:solidFill>
                  <a:srgbClr val="000000"/>
                </a:solidFill>
              </a:rPr>
              <a:t>網上</a:t>
            </a:r>
            <a:r>
              <a:rPr lang="zh" altLang="en-US" sz="2133" b="1" dirty="0" smtClean="0">
                <a:solidFill>
                  <a:srgbClr val="000000"/>
                </a:solidFill>
              </a:rPr>
              <a:t>註</a:t>
            </a:r>
            <a:r>
              <a:rPr lang="zh" altLang="en-US" sz="2133" b="1" dirty="0">
                <a:solidFill>
                  <a:srgbClr val="000000"/>
                </a:solidFill>
              </a:rPr>
              <a:t>冊</a:t>
            </a:r>
          </a:p>
          <a:p>
            <a:pPr marL="380990" indent="-380990" defTabSz="609585">
              <a:buFont typeface="Arial" charset="0"/>
              <a:buChar char="•"/>
            </a:pPr>
            <a:r>
              <a:rPr lang="zh" altLang="en-US" sz="2133" b="1" dirty="0">
                <a:solidFill>
                  <a:srgbClr val="000000"/>
                </a:solidFill>
              </a:rPr>
              <a:t>下載家長須知</a:t>
            </a:r>
          </a:p>
          <a:p>
            <a:pPr marL="380990" indent="-380990" defTabSz="609585">
              <a:buFont typeface="Arial" charset="0"/>
              <a:buChar char="•"/>
            </a:pPr>
            <a:r>
              <a:rPr lang="zh" altLang="en-US" sz="2133" b="1" dirty="0">
                <a:solidFill>
                  <a:srgbClr val="000000"/>
                </a:solidFill>
              </a:rPr>
              <a:t>瀏覽課程，了解孩子適合哪些課程</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l="20853" r="21329"/>
          <a:stretch/>
        </p:blipFill>
        <p:spPr>
          <a:xfrm>
            <a:off x="1" y="0"/>
            <a:ext cx="5440908" cy="6858000"/>
          </a:xfrm>
          <a:prstGeom prst="rect">
            <a:avLst/>
          </a:prstGeom>
        </p:spPr>
      </p:pic>
      <p:sp>
        <p:nvSpPr>
          <p:cNvPr id="3" name="Rectangle 2"/>
          <p:cNvSpPr/>
          <p:nvPr/>
        </p:nvSpPr>
        <p:spPr>
          <a:xfrm rot="20129378">
            <a:off x="167454" y="2768565"/>
            <a:ext cx="4925341" cy="12192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 altLang="en-US" sz="4800" dirty="0">
                <a:solidFill>
                  <a:srgbClr val="262626"/>
                </a:solidFill>
              </a:rPr>
              <a:t>使用網路中心前</a:t>
            </a:r>
          </a:p>
        </p:txBody>
      </p:sp>
      <p:grpSp>
        <p:nvGrpSpPr>
          <p:cNvPr id="25" name="Group 24"/>
          <p:cNvGrpSpPr/>
          <p:nvPr/>
        </p:nvGrpSpPr>
        <p:grpSpPr>
          <a:xfrm>
            <a:off x="-587721" y="1"/>
            <a:ext cx="12881321" cy="7303681"/>
            <a:chOff x="-440791" y="0"/>
            <a:chExt cx="9660991" cy="5477761"/>
          </a:xfrm>
        </p:grpSpPr>
        <p:grpSp>
          <p:nvGrpSpPr>
            <p:cNvPr id="26" name="Group 25"/>
            <p:cNvGrpSpPr/>
            <p:nvPr/>
          </p:nvGrpSpPr>
          <p:grpSpPr>
            <a:xfrm>
              <a:off x="-440791" y="0"/>
              <a:ext cx="9584791" cy="5477761"/>
              <a:chOff x="-440791" y="39477"/>
              <a:chExt cx="9584791" cy="5477761"/>
            </a:xfrm>
          </p:grpSpPr>
          <p:sp>
            <p:nvSpPr>
              <p:cNvPr id="31" name="Rectangle 30"/>
              <p:cNvSpPr/>
              <p:nvPr/>
            </p:nvSpPr>
            <p:spPr>
              <a:xfrm>
                <a:off x="0" y="39477"/>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pic>
            <p:nvPicPr>
              <p:cNvPr id="32" name="Picture 31"/>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89980" l="4075" r="99085">
                            <a14:foregroundMark x1="15300" y1="61804" x2="15300" y2="61804"/>
                            <a14:foregroundMark x1="4091" y1="72425" x2="4091" y2="72425"/>
                            <a14:foregroundMark x1="83785" y1="38437" x2="83785" y2="38437"/>
                            <a14:foregroundMark x1="81357" y1="42485" x2="81357" y2="42485"/>
                          </a14:backgroundRemoval>
                        </a14:imgEffect>
                      </a14:imgLayer>
                    </a14:imgProps>
                  </a:ext>
                </a:extLst>
              </a:blip>
              <a:srcRect l="57359" b="11349"/>
              <a:stretch/>
            </p:blipFill>
            <p:spPr>
              <a:xfrm>
                <a:off x="-440791" y="1047750"/>
                <a:ext cx="4849966" cy="4183796"/>
              </a:xfrm>
              <a:prstGeom prst="rect">
                <a:avLst/>
              </a:prstGeom>
            </p:spPr>
          </p:pic>
          <p:pic>
            <p:nvPicPr>
              <p:cNvPr id="33" name="Picture 32"/>
              <p:cNvPicPr>
                <a:picLocks noChangeAspect="1"/>
              </p:cNvPicPr>
              <p:nvPr/>
            </p:nvPicPr>
            <p:blipFill rotWithShape="1">
              <a:blip r:embed="rId6" cstate="screen">
                <a:extLst>
                  <a:ext uri="{28A0092B-C50C-407E-A947-70E740481C1C}">
                    <a14:useLocalDpi xmlns:a14="http://schemas.microsoft.com/office/drawing/2010/main" val="0"/>
                  </a:ext>
                </a:extLst>
              </a:blip>
              <a:srcRect b="79168"/>
              <a:stretch/>
            </p:blipFill>
            <p:spPr>
              <a:xfrm>
                <a:off x="178558" y="1645410"/>
                <a:ext cx="3943065" cy="2066782"/>
              </a:xfrm>
              <a:prstGeom prst="rect">
                <a:avLst/>
              </a:prstGeom>
            </p:spPr>
          </p:pic>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18474" b="90562" l="24000" r="62083"/>
                        </a14:imgEffect>
                      </a14:imgLayer>
                    </a14:imgProps>
                  </a:ext>
                </a:extLst>
              </a:blip>
              <a:srcRect l="23962" t="9509" r="38490"/>
              <a:stretch/>
            </p:blipFill>
            <p:spPr>
              <a:xfrm>
                <a:off x="3112893" y="1245890"/>
                <a:ext cx="4270546" cy="4271348"/>
              </a:xfrm>
              <a:prstGeom prst="rect">
                <a:avLst/>
              </a:prstGeom>
            </p:spPr>
          </p:pic>
          <p:pic>
            <p:nvPicPr>
              <p:cNvPr id="35" name="Picture 34"/>
              <p:cNvPicPr>
                <a:picLocks noChangeAspect="1"/>
              </p:cNvPicPr>
              <p:nvPr/>
            </p:nvPicPr>
            <p:blipFill rotWithShape="1">
              <a:blip r:embed="rId9" cstate="screen">
                <a:extLst>
                  <a:ext uri="{28A0092B-C50C-407E-A947-70E740481C1C}">
                    <a14:useLocalDpi xmlns:a14="http://schemas.microsoft.com/office/drawing/2010/main" val="0"/>
                  </a:ext>
                </a:extLst>
              </a:blip>
              <a:srcRect t="19635" b="54293"/>
              <a:stretch/>
            </p:blipFill>
            <p:spPr>
              <a:xfrm>
                <a:off x="3770206" y="2590087"/>
                <a:ext cx="3036861" cy="1900026"/>
              </a:xfrm>
              <a:prstGeom prst="rect">
                <a:avLst/>
              </a:prstGeom>
            </p:spPr>
          </p:pic>
          <p:pic>
            <p:nvPicPr>
              <p:cNvPr id="36" name="Picture 35"/>
              <p:cNvPicPr>
                <a:picLocks noChangeAspect="1"/>
              </p:cNvPicPr>
              <p:nvPr/>
            </p:nvPicPr>
            <p:blipFill rotWithShape="1">
              <a:blip r:embed="rId10">
                <a:extLst>
                  <a:ext uri="{BEBA8EAE-BF5A-486C-A8C5-ECC9F3942E4B}">
                    <a14:imgProps xmlns:a14="http://schemas.microsoft.com/office/drawing/2010/main">
                      <a14:imgLayer r:embed="rId11">
                        <a14:imgEffect>
                          <a14:backgroundRemoval t="10341" b="94309" l="9829" r="62265">
                            <a14:foregroundMark x1="15151" y1="51583" x2="9845" y2="50501"/>
                            <a14:foregroundMark x1="35157" y1="37355" x2="28638" y2="38798"/>
                            <a14:foregroundMark x1="12273" y1="50501" x2="12273" y2="50501"/>
                            <a14:backgroundMark x1="30151" y1="38437" x2="30151" y2="38437"/>
                            <a14:backgroundMark x1="31216" y1="38798" x2="31216" y2="38798"/>
                          </a14:backgroundRemoval>
                        </a14:imgEffect>
                      </a14:imgLayer>
                    </a14:imgProps>
                  </a:ext>
                </a:extLst>
              </a:blip>
              <a:srcRect l="9999" t="37419" r="74906" b="10288"/>
              <a:stretch/>
            </p:blipFill>
            <p:spPr>
              <a:xfrm>
                <a:off x="6953130" y="2233277"/>
                <a:ext cx="2085751" cy="2998269"/>
              </a:xfrm>
              <a:prstGeom prst="rect">
                <a:avLst/>
              </a:prstGeom>
            </p:spPr>
          </p:pic>
          <p:pic>
            <p:nvPicPr>
              <p:cNvPr id="37" name="Picture 36"/>
              <p:cNvPicPr>
                <a:picLocks noChangeAspect="1"/>
              </p:cNvPicPr>
              <p:nvPr/>
            </p:nvPicPr>
            <p:blipFill rotWithShape="1">
              <a:blip r:embed="rId12" cstate="screen">
                <a:extLst>
                  <a:ext uri="{28A0092B-C50C-407E-A947-70E740481C1C}">
                    <a14:useLocalDpi xmlns:a14="http://schemas.microsoft.com/office/drawing/2010/main" val="0"/>
                  </a:ext>
                </a:extLst>
              </a:blip>
              <a:srcRect t="45146"/>
              <a:stretch/>
            </p:blipFill>
            <p:spPr>
              <a:xfrm>
                <a:off x="7247860" y="2866030"/>
                <a:ext cx="1377525" cy="1813273"/>
              </a:xfrm>
              <a:prstGeom prst="rect">
                <a:avLst/>
              </a:prstGeom>
            </p:spPr>
          </p:pic>
        </p:grpSp>
        <p:grpSp>
          <p:nvGrpSpPr>
            <p:cNvPr id="27" name="Group 26"/>
            <p:cNvGrpSpPr/>
            <p:nvPr/>
          </p:nvGrpSpPr>
          <p:grpSpPr>
            <a:xfrm flipH="1">
              <a:off x="4724400" y="912934"/>
              <a:ext cx="4419600" cy="1056542"/>
              <a:chOff x="-1767590" y="361950"/>
              <a:chExt cx="4129790" cy="533400"/>
            </a:xfrm>
            <a:solidFill>
              <a:schemeClr val="tx1">
                <a:lumMod val="75000"/>
                <a:lumOff val="25000"/>
              </a:schemeClr>
            </a:solidFill>
          </p:grpSpPr>
          <p:sp>
            <p:nvSpPr>
              <p:cNvPr id="29" name="Rectangle 28"/>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0" name="Right Triangle 29"/>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8" name="Rectangle 27"/>
            <p:cNvSpPr/>
            <p:nvPr/>
          </p:nvSpPr>
          <p:spPr>
            <a:xfrm>
              <a:off x="5105400" y="1047750"/>
              <a:ext cx="4114800" cy="715580"/>
            </a:xfrm>
            <a:prstGeom prst="rect">
              <a:avLst/>
            </a:prstGeom>
          </p:spPr>
          <p:txBody>
            <a:bodyPr wrap="square">
              <a:spAutoFit/>
            </a:bodyPr>
            <a:lstStyle/>
            <a:p>
              <a:r>
                <a:rPr lang="zh" altLang="en-US" sz="2400" b="1" cap="all" dirty="0">
                  <a:solidFill>
                    <a:srgbClr val="FFFFFF"/>
                  </a:solidFill>
                </a:rPr>
                <a:t>案例研究：使用網路中心後</a:t>
              </a:r>
              <a:r>
                <a:rPr lang="en" sz="2400" dirty="0">
                  <a:solidFill>
                    <a:prstClr val="black"/>
                  </a:solidFill>
                </a:rPr>
                <a:t/>
              </a:r>
              <a:br>
                <a:rPr lang="en" sz="2400" dirty="0">
                  <a:solidFill>
                    <a:prstClr val="black"/>
                  </a:solidFill>
                </a:rPr>
              </a:br>
              <a:r>
                <a:rPr lang="en-US" altLang="zh" sz="3200" b="1" cap="all" dirty="0">
                  <a:solidFill>
                    <a:srgbClr val="FFFFFF"/>
                  </a:solidFill>
                </a:rPr>
                <a:t>WINGS OVER WATER</a:t>
              </a:r>
            </a:p>
          </p:txBody>
        </p:sp>
      </p:grpSp>
    </p:spTree>
    <p:extLst>
      <p:ext uri="{BB962C8B-B14F-4D97-AF65-F5344CB8AC3E}">
        <p14:creationId xmlns:p14="http://schemas.microsoft.com/office/powerpoint/2010/main" val="50734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flipH="1">
            <a:off x="6299200" y="1217245"/>
            <a:ext cx="5892800" cy="1408723"/>
            <a:chOff x="-1767590" y="361950"/>
            <a:chExt cx="4129790" cy="533400"/>
          </a:xfrm>
          <a:solidFill>
            <a:schemeClr val="tx1">
              <a:lumMod val="75000"/>
              <a:lumOff val="25000"/>
            </a:schemeClr>
          </a:solidFill>
        </p:grpSpPr>
        <p:sp>
          <p:nvSpPr>
            <p:cNvPr id="25" name="Rectangle 24"/>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sp>
          <p:nvSpPr>
            <p:cNvPr id="26" name="Right Triangle 25"/>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grpSp>
      <p:sp>
        <p:nvSpPr>
          <p:cNvPr id="27" name="Rectangle 26"/>
          <p:cNvSpPr/>
          <p:nvPr/>
        </p:nvSpPr>
        <p:spPr>
          <a:xfrm>
            <a:off x="6807200" y="1397001"/>
            <a:ext cx="5486400" cy="954107"/>
          </a:xfrm>
          <a:prstGeom prst="rect">
            <a:avLst/>
          </a:prstGeom>
        </p:spPr>
        <p:txBody>
          <a:bodyPr wrap="square">
            <a:spAutoFit/>
          </a:bodyPr>
          <a:lstStyle/>
          <a:p>
            <a:pPr defTabSz="1219140"/>
            <a:r>
              <a:rPr lang="zh-TW" altLang="en-US" sz="2400" b="1" cap="all" dirty="0">
                <a:solidFill>
                  <a:prstClr val="white"/>
                </a:solidFill>
                <a:latin typeface="微軟正黑體" panose="020B0604030504040204" pitchFamily="34" charset="-120"/>
                <a:ea typeface="微軟正黑體" panose="020B0604030504040204" pitchFamily="34" charset="-120"/>
              </a:rPr>
              <a:t>案例分享</a:t>
            </a:r>
            <a:r>
              <a:rPr lang="en-US" sz="2400" b="1" cap="all" dirty="0">
                <a:solidFill>
                  <a:prstClr val="white"/>
                </a:solidFill>
                <a:latin typeface="微軟正黑體" panose="020B0604030504040204" pitchFamily="34" charset="-120"/>
                <a:ea typeface="微軟正黑體" panose="020B0604030504040204" pitchFamily="34" charset="-120"/>
              </a:rPr>
              <a:t>: </a:t>
            </a:r>
            <a:r>
              <a:rPr lang="zh-TW" altLang="en-US" sz="2400" b="1" cap="all" dirty="0">
                <a:solidFill>
                  <a:prstClr val="white"/>
                </a:solidFill>
                <a:latin typeface="微軟正黑體" panose="020B0604030504040204" pitchFamily="34" charset="-120"/>
                <a:ea typeface="微軟正黑體" panose="020B0604030504040204" pitchFamily="34" charset="-120"/>
              </a:rPr>
              <a:t>使用前</a:t>
            </a:r>
            <a:endParaRPr lang="en-US" sz="2400" b="1" cap="all" dirty="0">
              <a:solidFill>
                <a:prstClr val="white"/>
              </a:solidFill>
              <a:latin typeface="微軟正黑體" panose="020B0604030504040204" pitchFamily="34" charset="-120"/>
              <a:ea typeface="微軟正黑體" panose="020B0604030504040204" pitchFamily="34" charset="-120"/>
            </a:endParaRPr>
          </a:p>
          <a:p>
            <a:pPr defTabSz="1219140"/>
            <a:r>
              <a:rPr lang="zh-TW" altLang="en-US" sz="3200" b="1" cap="all" dirty="0">
                <a:solidFill>
                  <a:prstClr val="white"/>
                </a:solidFill>
                <a:latin typeface="微軟正黑體" panose="020B0604030504040204" pitchFamily="34" charset="-120"/>
                <a:ea typeface="微軟正黑體" panose="020B0604030504040204" pitchFamily="34" charset="-120"/>
              </a:rPr>
              <a:t>湯二木</a:t>
            </a:r>
            <a:endParaRPr lang="en-US" sz="3200" b="1" cap="all" dirty="0">
              <a:solidFill>
                <a:prstClr val="white"/>
              </a:solidFill>
              <a:latin typeface="微軟正黑體" panose="020B0604030504040204" pitchFamily="34" charset="-120"/>
              <a:ea typeface="微軟正黑體" panose="020B0604030504040204" pitchFamily="34" charset="-120"/>
            </a:endParaRPr>
          </a:p>
        </p:txBody>
      </p:sp>
      <p:sp>
        <p:nvSpPr>
          <p:cNvPr id="28" name="Rectangle 27"/>
          <p:cNvSpPr/>
          <p:nvPr/>
        </p:nvSpPr>
        <p:spPr>
          <a:xfrm>
            <a:off x="474832" y="3151239"/>
            <a:ext cx="11357584" cy="2677656"/>
          </a:xfrm>
          <a:prstGeom prst="rect">
            <a:avLst/>
          </a:prstGeom>
        </p:spPr>
        <p:txBody>
          <a:bodyPr wrap="square">
            <a:spAutoFit/>
          </a:bodyPr>
          <a:lstStyle/>
          <a:p>
            <a:pPr defTabSz="914377"/>
            <a:r>
              <a:rPr lang="zh-TW" altLang="en-US" sz="2800" dirty="0">
                <a:solidFill>
                  <a:prstClr val="black"/>
                </a:solidFill>
                <a:latin typeface="微軟正黑體" panose="020B0604030504040204" pitchFamily="34" charset="-120"/>
                <a:ea typeface="微軟正黑體" panose="020B0604030504040204" pitchFamily="34" charset="-120"/>
              </a:rPr>
              <a:t>一家位於苗栗的火鍋店，想透過網路宣傳自家品牌，並提供加盟的機會。</a:t>
            </a:r>
            <a:endParaRPr lang="en-US" sz="2800" dirty="0">
              <a:solidFill>
                <a:prstClr val="black"/>
              </a:solidFill>
              <a:latin typeface="微軟正黑體" panose="020B0604030504040204" pitchFamily="34" charset="-120"/>
              <a:ea typeface="微軟正黑體" panose="020B0604030504040204" pitchFamily="34" charset="-120"/>
            </a:endParaRPr>
          </a:p>
          <a:p>
            <a:pPr defTabSz="914377"/>
            <a:endParaRPr lang="en-US" sz="2800" dirty="0">
              <a:solidFill>
                <a:prstClr val="black"/>
              </a:solidFill>
              <a:latin typeface="微軟正黑體" panose="020B0604030504040204" pitchFamily="34" charset="-120"/>
              <a:ea typeface="微軟正黑體" panose="020B0604030504040204" pitchFamily="34" charset="-120"/>
            </a:endParaRPr>
          </a:p>
          <a:p>
            <a:pPr defTabSz="914377"/>
            <a:r>
              <a:rPr lang="zh-TW" altLang="en-US" sz="2800" b="1" dirty="0">
                <a:solidFill>
                  <a:prstClr val="black"/>
                </a:solidFill>
                <a:latin typeface="微軟正黑體" panose="020B0604030504040204" pitchFamily="34" charset="-120"/>
                <a:ea typeface="微軟正黑體" panose="020B0604030504040204" pitchFamily="34" charset="-120"/>
              </a:rPr>
              <a:t>這個網站幫助他們</a:t>
            </a:r>
            <a:r>
              <a:rPr lang="en-US" sz="2800" b="1" dirty="0">
                <a:solidFill>
                  <a:prstClr val="black"/>
                </a:solidFill>
                <a:latin typeface="微軟正黑體" panose="020B0604030504040204" pitchFamily="34" charset="-120"/>
                <a:ea typeface="微軟正黑體" panose="020B0604030504040204" pitchFamily="34" charset="-120"/>
              </a:rPr>
              <a:t>:</a:t>
            </a:r>
          </a:p>
          <a:p>
            <a:pPr marL="380981" indent="-380981" defTabSz="914377">
              <a:buFont typeface="Arial" charset="0"/>
              <a:buChar char="•"/>
            </a:pPr>
            <a:r>
              <a:rPr lang="zh-TW" altLang="en-US" sz="2800" dirty="0">
                <a:solidFill>
                  <a:prstClr val="black"/>
                </a:solidFill>
                <a:latin typeface="微軟正黑體" panose="020B0604030504040204" pitchFamily="34" charset="-120"/>
                <a:ea typeface="微軟正黑體" panose="020B0604030504040204" pitchFamily="34" charset="-120"/>
              </a:rPr>
              <a:t>完整呈現服務內容</a:t>
            </a:r>
            <a:endParaRPr lang="en-US" sz="2800" dirty="0">
              <a:solidFill>
                <a:prstClr val="black"/>
              </a:solidFill>
              <a:latin typeface="微軟正黑體" panose="020B0604030504040204" pitchFamily="34" charset="-120"/>
              <a:ea typeface="微軟正黑體" panose="020B0604030504040204" pitchFamily="34" charset="-120"/>
            </a:endParaRPr>
          </a:p>
          <a:p>
            <a:pPr marL="380981" indent="-380981" defTabSz="914377">
              <a:buFont typeface="Arial" charset="0"/>
              <a:buChar char="•"/>
            </a:pPr>
            <a:r>
              <a:rPr lang="zh-TW" altLang="en-US" sz="2800" dirty="0">
                <a:solidFill>
                  <a:prstClr val="black"/>
                </a:solidFill>
                <a:latin typeface="微軟正黑體" panose="020B0604030504040204" pitchFamily="34" charset="-120"/>
                <a:ea typeface="微軟正黑體" panose="020B0604030504040204" pitchFamily="34" charset="-120"/>
              </a:rPr>
              <a:t>建立專業的餐飲形象</a:t>
            </a:r>
            <a:endParaRPr lang="en-US" sz="2800" dirty="0">
              <a:solidFill>
                <a:prstClr val="black"/>
              </a:solidFill>
              <a:latin typeface="微軟正黑體" panose="020B0604030504040204" pitchFamily="34" charset="-120"/>
              <a:ea typeface="微軟正黑體" panose="020B0604030504040204" pitchFamily="34" charset="-120"/>
            </a:endParaRPr>
          </a:p>
          <a:p>
            <a:pPr marL="380981" indent="-380981" defTabSz="914377">
              <a:buFont typeface="Arial" charset="0"/>
              <a:buChar char="•"/>
            </a:pPr>
            <a:r>
              <a:rPr lang="zh-TW" altLang="en-US" sz="2800" dirty="0">
                <a:solidFill>
                  <a:prstClr val="black"/>
                </a:solidFill>
                <a:latin typeface="微軟正黑體" panose="020B0604030504040204" pitchFamily="34" charset="-120"/>
                <a:ea typeface="微軟正黑體" panose="020B0604030504040204" pitchFamily="34" charset="-120"/>
              </a:rPr>
              <a:t>經</a:t>
            </a:r>
            <a:r>
              <a:rPr lang="zh-TW" altLang="en-US" sz="2800" dirty="0" smtClean="0">
                <a:solidFill>
                  <a:prstClr val="black"/>
                </a:solidFill>
                <a:latin typeface="微軟正黑體" panose="020B0604030504040204" pitchFamily="34" charset="-120"/>
                <a:ea typeface="微軟正黑體" panose="020B0604030504040204" pitchFamily="34" charset="-120"/>
              </a:rPr>
              <a:t>由數碼行</a:t>
            </a:r>
            <a:r>
              <a:rPr lang="zh-TW" altLang="en-US" sz="2800" dirty="0">
                <a:solidFill>
                  <a:prstClr val="black"/>
                </a:solidFill>
                <a:latin typeface="微軟正黑體" panose="020B0604030504040204" pitchFamily="34" charset="-120"/>
                <a:ea typeface="微軟正黑體" panose="020B0604030504040204" pitchFamily="34" charset="-120"/>
              </a:rPr>
              <a:t>銷產品</a:t>
            </a:r>
            <a:r>
              <a:rPr lang="en-US" altLang="zh-TW" sz="2800" dirty="0">
                <a:solidFill>
                  <a:prstClr val="black"/>
                </a:solidFill>
                <a:latin typeface="微軟正黑體" panose="020B0604030504040204" pitchFamily="34" charset="-120"/>
                <a:ea typeface="微軟正黑體" panose="020B0604030504040204" pitchFamily="34" charset="-120"/>
              </a:rPr>
              <a:t>Google</a:t>
            </a:r>
            <a:r>
              <a:rPr lang="zh-TW" altLang="en-US" sz="2800" dirty="0">
                <a:solidFill>
                  <a:prstClr val="black"/>
                </a:solidFill>
                <a:latin typeface="微軟正黑體" panose="020B0604030504040204" pitchFamily="34" charset="-120"/>
                <a:ea typeface="微軟正黑體" panose="020B0604030504040204" pitchFamily="34" charset="-120"/>
              </a:rPr>
              <a:t>關鍵字的曝光，讓平日時段也能高朋滿座</a:t>
            </a:r>
            <a:r>
              <a:rPr lang="en-US" sz="2800" dirty="0">
                <a:solidFill>
                  <a:prstClr val="black"/>
                </a:solidFill>
                <a:latin typeface="微軟正黑體" panose="020B0604030504040204" pitchFamily="34" charset="-120"/>
                <a:ea typeface="微軟正黑體" panose="020B0604030504040204" pitchFamily="34" charset="-120"/>
              </a:rPr>
              <a:t> </a:t>
            </a:r>
          </a:p>
        </p:txBody>
      </p:sp>
      <p:grpSp>
        <p:nvGrpSpPr>
          <p:cNvPr id="6" name="群組 5"/>
          <p:cNvGrpSpPr/>
          <p:nvPr/>
        </p:nvGrpSpPr>
        <p:grpSpPr>
          <a:xfrm>
            <a:off x="-143892" y="2"/>
            <a:ext cx="12595031" cy="7414543"/>
            <a:chOff x="-210574" y="7658744"/>
            <a:chExt cx="12595030" cy="7414543"/>
          </a:xfrm>
        </p:grpSpPr>
        <p:sp>
          <p:nvSpPr>
            <p:cNvPr id="19" name="Rectangle 30"/>
            <p:cNvSpPr/>
            <p:nvPr/>
          </p:nvSpPr>
          <p:spPr>
            <a:xfrm>
              <a:off x="-145576" y="76587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white"/>
                </a:solidFill>
              </a:endParaRPr>
            </a:p>
          </p:txBody>
        </p:sp>
        <p:sp>
          <p:nvSpPr>
            <p:cNvPr id="20" name="Rectangle 37"/>
            <p:cNvSpPr/>
            <p:nvPr/>
          </p:nvSpPr>
          <p:spPr>
            <a:xfrm>
              <a:off x="9118308" y="10517161"/>
              <a:ext cx="253157" cy="114116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white"/>
                </a:solidFill>
              </a:endParaRPr>
            </a:p>
          </p:txBody>
        </p:sp>
        <p:sp>
          <p:nvSpPr>
            <p:cNvPr id="21" name="Rectangle 28"/>
            <p:cNvSpPr/>
            <p:nvPr/>
          </p:nvSpPr>
          <p:spPr>
            <a:xfrm flipH="1">
              <a:off x="6588539" y="8875989"/>
              <a:ext cx="5457885" cy="14087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sp>
          <p:nvSpPr>
            <p:cNvPr id="22" name="Right Triangle 29"/>
            <p:cNvSpPr/>
            <p:nvPr/>
          </p:nvSpPr>
          <p:spPr>
            <a:xfrm flipH="1" flipV="1">
              <a:off x="6153624" y="8875989"/>
              <a:ext cx="434919" cy="1408723"/>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sp>
          <p:nvSpPr>
            <p:cNvPr id="37" name="Rectangle 26"/>
            <p:cNvSpPr/>
            <p:nvPr/>
          </p:nvSpPr>
          <p:spPr>
            <a:xfrm>
              <a:off x="6898056" y="9103296"/>
              <a:ext cx="5486400" cy="954107"/>
            </a:xfrm>
            <a:prstGeom prst="rect">
              <a:avLst/>
            </a:prstGeom>
          </p:spPr>
          <p:txBody>
            <a:bodyPr wrap="square">
              <a:spAutoFit/>
            </a:bodyPr>
            <a:lstStyle/>
            <a:p>
              <a:pPr defTabSz="1219140"/>
              <a:r>
                <a:rPr lang="zh-TW" altLang="en-US" sz="2400" b="1" cap="all" dirty="0">
                  <a:solidFill>
                    <a:prstClr val="white"/>
                  </a:solidFill>
                  <a:latin typeface="微軟正黑體" panose="020B0604030504040204" pitchFamily="34" charset="-120"/>
                  <a:ea typeface="微軟正黑體" panose="020B0604030504040204" pitchFamily="34" charset="-120"/>
                </a:rPr>
                <a:t>案例分享</a:t>
              </a:r>
              <a:r>
                <a:rPr lang="en-US" altLang="zh-TW" sz="2400" b="1" cap="all" dirty="0">
                  <a:solidFill>
                    <a:prstClr val="white"/>
                  </a:solidFill>
                  <a:latin typeface="微軟正黑體" panose="020B0604030504040204" pitchFamily="34" charset="-120"/>
                  <a:ea typeface="微軟正黑體" panose="020B0604030504040204" pitchFamily="34" charset="-120"/>
                </a:rPr>
                <a:t>: </a:t>
              </a:r>
              <a:r>
                <a:rPr lang="zh-TW" altLang="en-US" sz="2400" b="1" cap="all" dirty="0">
                  <a:solidFill>
                    <a:prstClr val="white"/>
                  </a:solidFill>
                  <a:latin typeface="微軟正黑體" panose="020B0604030504040204" pitchFamily="34" charset="-120"/>
                  <a:ea typeface="微軟正黑體" panose="020B0604030504040204" pitchFamily="34" charset="-120"/>
                </a:rPr>
                <a:t>使用前</a:t>
              </a:r>
              <a:endParaRPr lang="en-US" altLang="zh-TW" sz="2400" b="1" cap="all" dirty="0">
                <a:solidFill>
                  <a:prstClr val="white"/>
                </a:solidFill>
                <a:latin typeface="微軟正黑體" panose="020B0604030504040204" pitchFamily="34" charset="-120"/>
                <a:ea typeface="微軟正黑體" panose="020B0604030504040204" pitchFamily="34" charset="-120"/>
              </a:endParaRPr>
            </a:p>
            <a:p>
              <a:pPr defTabSz="1219140"/>
              <a:r>
                <a:rPr lang="zh-TW" altLang="en-US" sz="3200" b="1" cap="all" dirty="0">
                  <a:solidFill>
                    <a:prstClr val="white"/>
                  </a:solidFill>
                  <a:latin typeface="微軟正黑體" panose="020B0604030504040204" pitchFamily="34" charset="-120"/>
                  <a:ea typeface="微軟正黑體" panose="020B0604030504040204" pitchFamily="34" charset="-120"/>
                </a:rPr>
                <a:t>湯二木</a:t>
              </a:r>
              <a:endParaRPr lang="en-US" altLang="zh-TW" sz="3200" b="1" cap="all"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10574" y="8875989"/>
              <a:ext cx="6021888" cy="5228631"/>
              <a:chOff x="-2294986" y="9079204"/>
              <a:chExt cx="6021888" cy="5228631"/>
            </a:xfrm>
          </p:grpSpPr>
          <p:pic>
            <p:nvPicPr>
              <p:cNvPr id="39" name="Picture 8"/>
              <p:cNvPicPr>
                <a:picLocks noChangeAspect="1"/>
              </p:cNvPicPr>
              <p:nvPr/>
            </p:nvPicPr>
            <p:blipFill rotWithShape="1">
              <a:blip r:embed="rId3">
                <a:extLst/>
              </a:blip>
              <a:srcRect l="57359" b="11349"/>
              <a:stretch/>
            </p:blipFill>
            <p:spPr>
              <a:xfrm>
                <a:off x="-2294986" y="9079204"/>
                <a:ext cx="6021888" cy="5228631"/>
              </a:xfrm>
              <a:prstGeom prst="rect">
                <a:avLst/>
              </a:prstGeom>
            </p:spPr>
          </p:pic>
          <p:pic>
            <p:nvPicPr>
              <p:cNvPr id="40" name="圖片 39"/>
              <p:cNvPicPr>
                <a:picLocks noChangeAspect="1"/>
              </p:cNvPicPr>
              <p:nvPr/>
            </p:nvPicPr>
            <p:blipFill rotWithShape="1">
              <a:blip r:embed="rId4"/>
              <a:srcRect b="34053"/>
              <a:stretch/>
            </p:blipFill>
            <p:spPr>
              <a:xfrm>
                <a:off x="-1536041" y="9808317"/>
                <a:ext cx="4787161" cy="2604575"/>
              </a:xfrm>
              <a:prstGeom prst="rect">
                <a:avLst/>
              </a:prstGeom>
            </p:spPr>
          </p:pic>
        </p:grpSp>
        <p:pic>
          <p:nvPicPr>
            <p:cNvPr id="33" name="Picture 33"/>
            <p:cNvPicPr>
              <a:picLocks noChangeAspect="1"/>
            </p:cNvPicPr>
            <p:nvPr/>
          </p:nvPicPr>
          <p:blipFill rotWithShape="1">
            <a:blip r:embed="rId5" cstate="screen">
              <a:extLst>
                <a:ext uri="{28A0092B-C50C-407E-A947-70E740481C1C}">
                  <a14:useLocalDpi xmlns:a14="http://schemas.microsoft.com/office/drawing/2010/main"/>
                </a:ext>
              </a:extLst>
            </a:blip>
            <a:srcRect l="23962" t="9509" r="38490"/>
            <a:stretch/>
          </p:blipFill>
          <p:spPr>
            <a:xfrm>
              <a:off x="3960169" y="9378157"/>
              <a:ext cx="5694061" cy="5695130"/>
            </a:xfrm>
            <a:prstGeom prst="rect">
              <a:avLst/>
            </a:prstGeom>
          </p:spPr>
        </p:pic>
        <p:pic>
          <p:nvPicPr>
            <p:cNvPr id="4" name="圖片 3"/>
            <p:cNvPicPr>
              <a:picLocks noChangeAspect="1"/>
            </p:cNvPicPr>
            <p:nvPr/>
          </p:nvPicPr>
          <p:blipFill rotWithShape="1">
            <a:blip r:embed="rId6"/>
            <a:srcRect b="83330"/>
            <a:stretch/>
          </p:blipFill>
          <p:spPr>
            <a:xfrm>
              <a:off x="4892546" y="11166472"/>
              <a:ext cx="3894656" cy="2435560"/>
            </a:xfrm>
            <a:prstGeom prst="rect">
              <a:avLst/>
            </a:prstGeom>
          </p:spPr>
        </p:pic>
        <p:pic>
          <p:nvPicPr>
            <p:cNvPr id="41" name="Picture 10"/>
            <p:cNvPicPr>
              <a:picLocks noChangeAspect="1"/>
            </p:cNvPicPr>
            <p:nvPr/>
          </p:nvPicPr>
          <p:blipFill rotWithShape="1">
            <a:blip r:embed="rId7">
              <a:extLst/>
            </a:blip>
            <a:srcRect l="9999" t="37419" r="74906" b="10288"/>
            <a:stretch/>
          </p:blipFill>
          <p:spPr>
            <a:xfrm>
              <a:off x="9259185" y="10752579"/>
              <a:ext cx="2307975" cy="3657728"/>
            </a:xfrm>
            <a:prstGeom prst="rect">
              <a:avLst/>
            </a:prstGeom>
          </p:spPr>
        </p:pic>
        <p:pic>
          <p:nvPicPr>
            <p:cNvPr id="5" name="圖片 4"/>
            <p:cNvPicPr>
              <a:picLocks noChangeAspect="1"/>
            </p:cNvPicPr>
            <p:nvPr/>
          </p:nvPicPr>
          <p:blipFill>
            <a:blip r:embed="rId8"/>
            <a:stretch>
              <a:fillRect/>
            </a:stretch>
          </p:blipFill>
          <p:spPr>
            <a:xfrm>
              <a:off x="9656539" y="11501955"/>
              <a:ext cx="1408199" cy="2259765"/>
            </a:xfrm>
            <a:prstGeom prst="rect">
              <a:avLst/>
            </a:prstGeom>
          </p:spPr>
        </p:pic>
      </p:grpSp>
    </p:spTree>
    <p:extLst>
      <p:ext uri="{BB962C8B-B14F-4D97-AF65-F5344CB8AC3E}">
        <p14:creationId xmlns:p14="http://schemas.microsoft.com/office/powerpoint/2010/main" val="359489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11"/>
          <p:cNvSpPr/>
          <p:nvPr/>
        </p:nvSpPr>
        <p:spPr>
          <a:xfrm>
            <a:off x="0" y="889006"/>
            <a:ext cx="12192000" cy="830997"/>
          </a:xfrm>
          <a:prstGeom prst="rect">
            <a:avLst/>
          </a:prstGeom>
        </p:spPr>
        <p:txBody>
          <a:bodyPr wrap="square">
            <a:spAutoFit/>
          </a:bodyPr>
          <a:lstStyle/>
          <a:p>
            <a:pPr algn="ctr"/>
            <a:r>
              <a:rPr lang="zh-TW" altLang="en-US" sz="4800" b="1" cap="all" dirty="0">
                <a:solidFill>
                  <a:srgbClr val="00B0F0"/>
                </a:solidFill>
                <a:latin typeface="微軟正黑體" panose="020B0604030504040204" pitchFamily="34" charset="-120"/>
                <a:ea typeface="微軟正黑體" panose="020B0604030504040204" pitchFamily="34" charset="-120"/>
              </a:rPr>
              <a:t>我們有何不同之處</a:t>
            </a:r>
            <a:endParaRPr lang="en-US" sz="4800" b="1" cap="all" dirty="0">
              <a:solidFill>
                <a:srgbClr val="00B0F0"/>
              </a:solidFill>
              <a:latin typeface="微軟正黑體" panose="020B0604030504040204" pitchFamily="34" charset="-120"/>
              <a:ea typeface="微軟正黑體" panose="020B0604030504040204" pitchFamily="34" charset="-120"/>
            </a:endParaRPr>
          </a:p>
        </p:txBody>
      </p:sp>
      <p:cxnSp>
        <p:nvCxnSpPr>
          <p:cNvPr id="9" name="Straight Connector 12"/>
          <p:cNvCxnSpPr/>
          <p:nvPr/>
        </p:nvCxnSpPr>
        <p:spPr>
          <a:xfrm>
            <a:off x="6096000" y="2311400"/>
            <a:ext cx="0" cy="33528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13"/>
          <p:cNvSpPr/>
          <p:nvPr/>
        </p:nvSpPr>
        <p:spPr>
          <a:xfrm>
            <a:off x="564445" y="4853384"/>
            <a:ext cx="5531556" cy="748795"/>
          </a:xfrm>
          <a:prstGeom prst="rect">
            <a:avLst/>
          </a:prstGeom>
        </p:spPr>
        <p:txBody>
          <a:bodyPr wrap="square">
            <a:spAutoFit/>
          </a:bodyPr>
          <a:lstStyle/>
          <a:p>
            <a:pPr algn="ctr"/>
            <a:r>
              <a:rPr lang="zh-TW" altLang="en-US" sz="2133" dirty="0">
                <a:solidFill>
                  <a:prstClr val="white"/>
                </a:solidFill>
                <a:latin typeface="微軟正黑體" panose="020B0604030504040204" pitchFamily="34" charset="-120"/>
                <a:ea typeface="微軟正黑體" panose="020B0604030504040204" pitchFamily="34" charset="-120"/>
              </a:rPr>
              <a:t>我們的客戶不只需要一個網站，</a:t>
            </a:r>
            <a:endParaRPr lang="en-US" altLang="zh-TW" sz="2133" dirty="0">
              <a:solidFill>
                <a:prstClr val="white"/>
              </a:solidFill>
              <a:latin typeface="微軟正黑體" panose="020B0604030504040204" pitchFamily="34" charset="-120"/>
              <a:ea typeface="微軟正黑體" panose="020B0604030504040204" pitchFamily="34" charset="-120"/>
            </a:endParaRPr>
          </a:p>
          <a:p>
            <a:pPr algn="ctr"/>
            <a:r>
              <a:rPr lang="zh-TW" altLang="en-US" sz="2133" dirty="0">
                <a:solidFill>
                  <a:prstClr val="white"/>
                </a:solidFill>
                <a:latin typeface="微軟正黑體" panose="020B0604030504040204" pitchFamily="34" charset="-120"/>
                <a:ea typeface="微軟正黑體" panose="020B0604030504040204" pitchFamily="34" charset="-120"/>
              </a:rPr>
              <a:t>他們需要一個完整</a:t>
            </a:r>
            <a:r>
              <a:rPr lang="zh-TW" altLang="en-US" sz="2133" dirty="0" smtClean="0">
                <a:solidFill>
                  <a:prstClr val="white"/>
                </a:solidFill>
                <a:latin typeface="微軟正黑體" panose="020B0604030504040204" pitchFamily="34" charset="-120"/>
                <a:ea typeface="微軟正黑體" panose="020B0604030504040204" pitchFamily="34" charset="-120"/>
              </a:rPr>
              <a:t>的網上行</a:t>
            </a:r>
            <a:r>
              <a:rPr lang="zh-TW" altLang="en-US" sz="2133" dirty="0">
                <a:solidFill>
                  <a:prstClr val="white"/>
                </a:solidFill>
                <a:latin typeface="微軟正黑體" panose="020B0604030504040204" pitchFamily="34" charset="-120"/>
                <a:ea typeface="微軟正黑體" panose="020B0604030504040204" pitchFamily="34" charset="-120"/>
              </a:rPr>
              <a:t>銷解決方案</a:t>
            </a:r>
            <a:endParaRPr lang="en-US" sz="2133" dirty="0">
              <a:solidFill>
                <a:prstClr val="white"/>
              </a:solidFill>
              <a:latin typeface="微軟正黑體" panose="020B0604030504040204" pitchFamily="34" charset="-120"/>
              <a:ea typeface="微軟正黑體" panose="020B0604030504040204" pitchFamily="34" charset="-120"/>
            </a:endParaRPr>
          </a:p>
        </p:txBody>
      </p:sp>
      <p:sp>
        <p:nvSpPr>
          <p:cNvPr id="11" name="Rectangle 14"/>
          <p:cNvSpPr/>
          <p:nvPr/>
        </p:nvSpPr>
        <p:spPr>
          <a:xfrm>
            <a:off x="6807200" y="4836820"/>
            <a:ext cx="3759200" cy="748795"/>
          </a:xfrm>
          <a:prstGeom prst="rect">
            <a:avLst/>
          </a:prstGeom>
        </p:spPr>
        <p:txBody>
          <a:bodyPr wrap="square">
            <a:spAutoFit/>
          </a:bodyPr>
          <a:lstStyle/>
          <a:p>
            <a:pPr algn="ctr">
              <a:spcAft>
                <a:spcPts val="800"/>
              </a:spcAft>
            </a:pPr>
            <a:r>
              <a:rPr lang="zh-TW" altLang="en-US" sz="2133" dirty="0">
                <a:solidFill>
                  <a:prstClr val="white"/>
                </a:solidFill>
                <a:latin typeface="微軟正黑體" panose="020B0604030504040204" pitchFamily="34" charset="-120"/>
                <a:ea typeface="微軟正黑體" panose="020B0604030504040204" pitchFamily="34" charset="-120"/>
              </a:rPr>
              <a:t>來看一下，我們客戶的各式工具和選擇</a:t>
            </a:r>
            <a:endParaRPr lang="en-US" sz="2133" dirty="0">
              <a:solidFill>
                <a:prstClr val="white"/>
              </a:solidFill>
              <a:latin typeface="微軟正黑體" panose="020B0604030504040204" pitchFamily="34" charset="-120"/>
              <a:ea typeface="微軟正黑體" panose="020B0604030504040204" pitchFamily="34" charset="-120"/>
            </a:endParaRPr>
          </a:p>
        </p:txBody>
      </p:sp>
      <p:pic>
        <p:nvPicPr>
          <p:cNvPr id="16" name="Picture 1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823200" y="2834284"/>
            <a:ext cx="1524000" cy="1509117"/>
          </a:xfrm>
          <a:prstGeom prst="rect">
            <a:avLst/>
          </a:prstGeom>
        </p:spPr>
      </p:pic>
      <p:pic>
        <p:nvPicPr>
          <p:cNvPr id="17" name="Picture 2" descr="C:\Users\Junaed\Downloads\domain1.pn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225147" y="2528284"/>
            <a:ext cx="2255307" cy="193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6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 y="1352555"/>
            <a:ext cx="7502769" cy="5399943"/>
          </a:xfrm>
          <a:prstGeom prst="rect">
            <a:avLst/>
          </a:prstGeom>
        </p:spPr>
      </p:pic>
      <p:sp>
        <p:nvSpPr>
          <p:cNvPr id="6" name="Title 1"/>
          <p:cNvSpPr txBox="1">
            <a:spLocks/>
          </p:cNvSpPr>
          <p:nvPr/>
        </p:nvSpPr>
        <p:spPr>
          <a:xfrm>
            <a:off x="581743" y="1256324"/>
            <a:ext cx="6705600"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5333" b="1" cap="all" dirty="0">
                <a:solidFill>
                  <a:srgbClr val="0070C0"/>
                </a:solidFill>
                <a:latin typeface="微軟正黑體" panose="020B0604030504040204" pitchFamily="34" charset="-120"/>
                <a:ea typeface="微軟正黑體" panose="020B0604030504040204" pitchFamily="34" charset="-120"/>
              </a:rPr>
              <a:t>網站架設</a:t>
            </a:r>
            <a:endParaRPr lang="en-US" sz="5333" b="1" cap="all" dirty="0">
              <a:solidFill>
                <a:srgbClr val="0070C0"/>
              </a:solidFill>
              <a:latin typeface="微軟正黑體" panose="020B0604030504040204" pitchFamily="34" charset="-120"/>
              <a:ea typeface="微軟正黑體" panose="020B0604030504040204" pitchFamily="34" charset="-120"/>
            </a:endParaRPr>
          </a:p>
        </p:txBody>
      </p:sp>
      <p:grpSp>
        <p:nvGrpSpPr>
          <p:cNvPr id="7" name="Group 6"/>
          <p:cNvGrpSpPr/>
          <p:nvPr/>
        </p:nvGrpSpPr>
        <p:grpSpPr>
          <a:xfrm>
            <a:off x="7935853" y="1092201"/>
            <a:ext cx="4256156" cy="697523"/>
            <a:chOff x="6400800" y="961292"/>
            <a:chExt cx="4195355" cy="609600"/>
          </a:xfrm>
          <a:solidFill>
            <a:srgbClr val="00B0F0"/>
          </a:solidFill>
          <a:effectLst>
            <a:reflection blurRad="6350" stA="50000" endA="300" endPos="90000" dir="5400000" sy="-100000" algn="bl" rotWithShape="0"/>
          </a:effectLst>
        </p:grpSpPr>
        <p:sp>
          <p:nvSpPr>
            <p:cNvPr id="8" name="Rectangle 7"/>
            <p:cNvSpPr/>
            <p:nvPr/>
          </p:nvSpPr>
          <p:spPr>
            <a:xfrm>
              <a:off x="6705599"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響應式網站</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9" name="Right Triangle 8"/>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srgbClr val="0070C0"/>
                </a:solidFill>
                <a:latin typeface="微軟正黑體" panose="020B0604030504040204" pitchFamily="34" charset="-120"/>
                <a:ea typeface="微軟正黑體" panose="020B0604030504040204" pitchFamily="34" charset="-120"/>
              </a:endParaRPr>
            </a:p>
          </p:txBody>
        </p:sp>
      </p:grpSp>
      <p:grpSp>
        <p:nvGrpSpPr>
          <p:cNvPr id="10" name="Group 9"/>
          <p:cNvGrpSpPr/>
          <p:nvPr/>
        </p:nvGrpSpPr>
        <p:grpSpPr>
          <a:xfrm>
            <a:off x="7549324" y="2020277"/>
            <a:ext cx="4642675" cy="697523"/>
            <a:chOff x="6400800" y="961292"/>
            <a:chExt cx="4018260" cy="609600"/>
          </a:xfrm>
          <a:solidFill>
            <a:schemeClr val="tx1">
              <a:lumMod val="75000"/>
              <a:lumOff val="25000"/>
            </a:schemeClr>
          </a:solidFill>
          <a:effectLst>
            <a:reflection blurRad="6350" stA="50000" endA="300" endPos="90000" dir="5400000" sy="-100000" algn="bl" rotWithShape="0"/>
          </a:effectLst>
        </p:grpSpPr>
        <p:sp>
          <p:nvSpPr>
            <p:cNvPr id="11" name="Rectangle 10"/>
            <p:cNvSpPr/>
            <p:nvPr/>
          </p:nvSpPr>
          <p:spPr>
            <a:xfrm>
              <a:off x="6705600" y="961292"/>
              <a:ext cx="371346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可完</a:t>
              </a:r>
              <a:r>
                <a:rPr lang="zh-TW" altLang="en-US" sz="2400" cap="all" dirty="0" smtClean="0">
                  <a:solidFill>
                    <a:prstClr val="white"/>
                  </a:solidFill>
                  <a:latin typeface="微軟正黑體" panose="020B0604030504040204" pitchFamily="34" charset="-120"/>
                  <a:ea typeface="微軟正黑體" panose="020B0604030504040204" pitchFamily="34" charset="-120"/>
                </a:rPr>
                <a:t>全個人化</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12" name="Right Triangle 11"/>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13" name="Group 12"/>
          <p:cNvGrpSpPr/>
          <p:nvPr/>
        </p:nvGrpSpPr>
        <p:grpSpPr>
          <a:xfrm>
            <a:off x="7085493" y="2934677"/>
            <a:ext cx="5106504" cy="697523"/>
            <a:chOff x="6400800" y="961292"/>
            <a:chExt cx="3855487" cy="609600"/>
          </a:xfrm>
          <a:solidFill>
            <a:srgbClr val="00B0F0"/>
          </a:solidFill>
          <a:effectLst>
            <a:reflection blurRad="6350" stA="50000" endA="300" endPos="90000" dir="5400000" sy="-100000" algn="bl" rotWithShape="0"/>
          </a:effectLst>
        </p:grpSpPr>
        <p:sp>
          <p:nvSpPr>
            <p:cNvPr id="14" name="Rectangle 13"/>
            <p:cNvSpPr/>
            <p:nvPr/>
          </p:nvSpPr>
          <p:spPr>
            <a:xfrm>
              <a:off x="6705599" y="961292"/>
              <a:ext cx="3550688"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維護簡易</a:t>
              </a:r>
              <a:r>
                <a:rPr lang="en-US" sz="2400" cap="all" dirty="0">
                  <a:solidFill>
                    <a:prstClr val="white"/>
                  </a:solidFill>
                  <a:latin typeface="微軟正黑體" panose="020B0604030504040204" pitchFamily="34" charset="-120"/>
                  <a:ea typeface="微軟正黑體" panose="020B0604030504040204" pitchFamily="34" charset="-120"/>
                </a:rPr>
                <a:t> / </a:t>
              </a:r>
              <a:r>
                <a:rPr lang="zh-TW" altLang="en-US" sz="2400" cap="all" dirty="0">
                  <a:solidFill>
                    <a:prstClr val="white"/>
                  </a:solidFill>
                  <a:latin typeface="微軟正黑體" panose="020B0604030504040204" pitchFamily="34" charset="-120"/>
                  <a:ea typeface="微軟正黑體" panose="020B0604030504040204" pitchFamily="34" charset="-120"/>
                </a:rPr>
                <a:t>拖放工具</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15" name="Right Triangle 14"/>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16" name="Group 15"/>
          <p:cNvGrpSpPr/>
          <p:nvPr/>
        </p:nvGrpSpPr>
        <p:grpSpPr>
          <a:xfrm>
            <a:off x="6571125" y="3849077"/>
            <a:ext cx="5620872" cy="697523"/>
            <a:chOff x="6400800" y="961292"/>
            <a:chExt cx="3717547" cy="609600"/>
          </a:xfrm>
          <a:solidFill>
            <a:schemeClr val="tx1">
              <a:lumMod val="75000"/>
              <a:lumOff val="25000"/>
            </a:schemeClr>
          </a:solidFill>
          <a:effectLst>
            <a:reflection blurRad="6350" stA="50000" endA="300" endPos="90000" dir="5400000" sy="-100000" algn="bl" rotWithShape="0"/>
          </a:effectLst>
        </p:grpSpPr>
        <p:sp>
          <p:nvSpPr>
            <p:cNvPr id="17" name="Rectangle 16"/>
            <p:cNvSpPr/>
            <p:nvPr/>
          </p:nvSpPr>
          <p:spPr>
            <a:xfrm>
              <a:off x="6705600" y="961292"/>
              <a:ext cx="341274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登陸頁面、表格、收集名單</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18" name="Right Triangle 17"/>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19" name="Group 18"/>
          <p:cNvGrpSpPr/>
          <p:nvPr/>
        </p:nvGrpSpPr>
        <p:grpSpPr>
          <a:xfrm>
            <a:off x="6003238" y="4763477"/>
            <a:ext cx="6188761" cy="697523"/>
            <a:chOff x="6400800" y="961292"/>
            <a:chExt cx="3600207" cy="609600"/>
          </a:xfrm>
          <a:solidFill>
            <a:srgbClr val="00B0F0"/>
          </a:solidFill>
          <a:effectLst>
            <a:reflection blurRad="6350" stA="50000" endA="300" endPos="90000" dir="5400000" sy="-100000" algn="bl" rotWithShape="0"/>
          </a:effectLst>
        </p:grpSpPr>
        <p:sp>
          <p:nvSpPr>
            <p:cNvPr id="20" name="Rectangle 19"/>
            <p:cNvSpPr/>
            <p:nvPr/>
          </p:nvSpPr>
          <p:spPr>
            <a:xfrm>
              <a:off x="6705600" y="961292"/>
              <a:ext cx="329540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smtClean="0">
                  <a:solidFill>
                    <a:prstClr val="white"/>
                  </a:solidFill>
                  <a:latin typeface="微軟正黑體" panose="020B0604030504040204" pitchFamily="34" charset="-120"/>
                  <a:ea typeface="微軟正黑體" panose="020B0604030504040204" pitchFamily="34" charset="-120"/>
                </a:rPr>
                <a:t>企業老闆擁</a:t>
              </a:r>
              <a:r>
                <a:rPr lang="zh-TW" altLang="en-US" sz="2400" cap="all" dirty="0">
                  <a:solidFill>
                    <a:prstClr val="white"/>
                  </a:solidFill>
                  <a:latin typeface="微軟正黑體" panose="020B0604030504040204" pitchFamily="34" charset="-120"/>
                  <a:ea typeface="微軟正黑體" panose="020B0604030504040204" pitchFamily="34" charset="-120"/>
                </a:rPr>
                <a:t>有完整的主控權</a:t>
              </a:r>
              <a:endParaRPr lang="en-US" altLang="zh-TW" sz="2400" cap="all" dirty="0">
                <a:solidFill>
                  <a:prstClr val="white"/>
                </a:solidFill>
                <a:latin typeface="微軟正黑體" panose="020B0604030504040204" pitchFamily="34" charset="-120"/>
                <a:ea typeface="微軟正黑體" panose="020B0604030504040204" pitchFamily="34" charset="-120"/>
              </a:endParaRPr>
            </a:p>
          </p:txBody>
        </p:sp>
        <p:sp>
          <p:nvSpPr>
            <p:cNvPr id="21" name="Right Triangle 20"/>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22" name="Group 21"/>
          <p:cNvGrpSpPr/>
          <p:nvPr/>
        </p:nvGrpSpPr>
        <p:grpSpPr>
          <a:xfrm>
            <a:off x="5384799" y="5677877"/>
            <a:ext cx="6807200" cy="697523"/>
            <a:chOff x="6400800" y="961292"/>
            <a:chExt cx="3500846" cy="609600"/>
          </a:xfrm>
          <a:solidFill>
            <a:schemeClr val="tx1">
              <a:lumMod val="75000"/>
              <a:lumOff val="25000"/>
            </a:schemeClr>
          </a:solidFill>
          <a:effectLst>
            <a:reflection blurRad="6350" stA="50000" endA="300" endPos="90000" dir="5400000" sy="-100000" algn="bl" rotWithShape="0"/>
          </a:effectLst>
        </p:grpSpPr>
        <p:sp>
          <p:nvSpPr>
            <p:cNvPr id="23" name="Rectangle 22"/>
            <p:cNvSpPr/>
            <p:nvPr/>
          </p:nvSpPr>
          <p:spPr>
            <a:xfrm>
              <a:off x="6705600" y="961292"/>
              <a:ext cx="319604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smtClean="0">
                  <a:solidFill>
                    <a:prstClr val="white"/>
                  </a:solidFill>
                  <a:latin typeface="微軟正黑體" panose="020B0604030504040204" pitchFamily="34" charset="-120"/>
                  <a:ea typeface="微軟正黑體" panose="020B0604030504040204" pitchFamily="34" charset="-120"/>
                </a:rPr>
                <a:t>社交媒</a:t>
              </a:r>
              <a:r>
                <a:rPr lang="zh-TW" altLang="en-US" sz="2400" cap="all" dirty="0">
                  <a:solidFill>
                    <a:prstClr val="white"/>
                  </a:solidFill>
                  <a:latin typeface="微軟正黑體" panose="020B0604030504040204" pitchFamily="34" charset="-120"/>
                  <a:ea typeface="微軟正黑體" panose="020B0604030504040204" pitchFamily="34" charset="-120"/>
                </a:rPr>
                <a:t>體、</a:t>
              </a:r>
              <a:r>
                <a:rPr lang="en-US" altLang="zh-TW" sz="2400" cap="all" dirty="0">
                  <a:solidFill>
                    <a:prstClr val="white"/>
                  </a:solidFill>
                  <a:latin typeface="微軟正黑體" panose="020B0604030504040204" pitchFamily="34" charset="-120"/>
                  <a:ea typeface="微軟正黑體" panose="020B0604030504040204" pitchFamily="34" charset="-120"/>
                </a:rPr>
                <a:t>SEO</a:t>
              </a:r>
              <a:r>
                <a:rPr lang="zh-TW" altLang="en-US" sz="2400" cap="all" dirty="0">
                  <a:solidFill>
                    <a:prstClr val="white"/>
                  </a:solidFill>
                  <a:latin typeface="微軟正黑體" panose="020B0604030504040204" pitchFamily="34" charset="-120"/>
                  <a:ea typeface="微軟正黑體" panose="020B0604030504040204" pitchFamily="34" charset="-120"/>
                </a:rPr>
                <a:t> </a:t>
              </a:r>
              <a:r>
                <a:rPr lang="en-US" altLang="zh-TW" sz="2400" cap="all" dirty="0">
                  <a:solidFill>
                    <a:prstClr val="white"/>
                  </a:solidFill>
                  <a:latin typeface="微軟正黑體" panose="020B0604030504040204" pitchFamily="34" charset="-120"/>
                  <a:ea typeface="微軟正黑體" panose="020B0604030504040204" pitchFamily="34" charset="-120"/>
                </a:rPr>
                <a:t>&amp;</a:t>
              </a:r>
              <a:r>
                <a:rPr lang="zh-TW" altLang="en-US" sz="2400" cap="all" dirty="0">
                  <a:solidFill>
                    <a:prstClr val="white"/>
                  </a:solidFill>
                  <a:latin typeface="微軟正黑體" panose="020B0604030504040204" pitchFamily="34" charset="-120"/>
                  <a:ea typeface="微軟正黑體" panose="020B0604030504040204" pitchFamily="34" charset="-120"/>
                </a:rPr>
                <a:t> 其他工具</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24" name="Right Triangle 23"/>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14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7" name="Rectangle 6"/>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zh-TW" altLang="en-US" sz="3733" b="1" cap="all" dirty="0">
                <a:solidFill>
                  <a:prstClr val="white"/>
                </a:solidFill>
                <a:latin typeface="微軟正黑體" panose="020B0604030504040204" pitchFamily="34" charset="-120"/>
                <a:ea typeface="微軟正黑體" panose="020B0604030504040204" pitchFamily="34" charset="-120"/>
                <a:cs typeface="Calibri" charset="0"/>
              </a:rPr>
              <a:t>市場趨勢</a:t>
            </a:r>
            <a:r>
              <a:rPr lang="en-US" sz="3733" b="1" cap="all" dirty="0">
                <a:solidFill>
                  <a:prstClr val="white"/>
                </a:solidFill>
                <a:latin typeface="微軟正黑體" panose="020B0604030504040204" pitchFamily="34" charset="-120"/>
                <a:ea typeface="微軟正黑體" panose="020B0604030504040204" pitchFamily="34" charset="-120"/>
                <a:cs typeface="Calibri" charset="0"/>
              </a:rPr>
              <a:t>: </a:t>
            </a:r>
            <a:r>
              <a:rPr lang="zh-TW" altLang="en-US" sz="3733" b="1" cap="all" dirty="0">
                <a:solidFill>
                  <a:prstClr val="white"/>
                </a:solidFill>
                <a:latin typeface="微軟正黑體" panose="020B0604030504040204" pitchFamily="34" charset="-120"/>
                <a:ea typeface="微軟正黑體" panose="020B0604030504040204" pitchFamily="34" charset="-120"/>
                <a:cs typeface="Calibri" charset="0"/>
              </a:rPr>
              <a:t>網路</a:t>
            </a:r>
            <a:endParaRPr lang="en-US" sz="3733" b="1" cap="all" dirty="0">
              <a:solidFill>
                <a:prstClr val="white"/>
              </a:solidFill>
              <a:latin typeface="微軟正黑體" panose="020B0604030504040204" pitchFamily="34" charset="-120"/>
              <a:ea typeface="微軟正黑體" panose="020B0604030504040204" pitchFamily="34" charset="-120"/>
              <a:cs typeface="Calibri" charset="0"/>
            </a:endParaRPr>
          </a:p>
        </p:txBody>
      </p:sp>
      <p:pic>
        <p:nvPicPr>
          <p:cNvPr id="2" name="圖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167" y="1537039"/>
            <a:ext cx="10742563" cy="5178551"/>
          </a:xfrm>
          <a:prstGeom prst="rect">
            <a:avLst/>
          </a:prstGeom>
        </p:spPr>
      </p:pic>
    </p:spTree>
    <p:extLst>
      <p:ext uri="{BB962C8B-B14F-4D97-AF65-F5344CB8AC3E}">
        <p14:creationId xmlns:p14="http://schemas.microsoft.com/office/powerpoint/2010/main" val="1691826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p:nvPr/>
        </p:nvSpPr>
        <p:spPr>
          <a:xfrm>
            <a:off x="1" y="-25395"/>
            <a:ext cx="12178953" cy="12691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sz="4267" b="1" cap="all" dirty="0">
                <a:solidFill>
                  <a:prstClr val="white"/>
                </a:solidFill>
                <a:latin typeface="微軟正黑體" panose="020B0604030504040204" pitchFamily="34" charset="-120"/>
                <a:ea typeface="微軟正黑體" panose="020B0604030504040204" pitchFamily="34" charset="-120"/>
              </a:rPr>
              <a:t>容易的內容管理 </a:t>
            </a:r>
            <a:r>
              <a:rPr lang="en-US" altLang="zh-TW" sz="4267" b="1" cap="all" dirty="0">
                <a:solidFill>
                  <a:prstClr val="white"/>
                </a:solidFill>
                <a:latin typeface="微軟正黑體" panose="020B0604030504040204" pitchFamily="34" charset="-120"/>
                <a:ea typeface="微軟正黑體" panose="020B0604030504040204" pitchFamily="34" charset="-120"/>
              </a:rPr>
              <a:t>- </a:t>
            </a:r>
            <a:r>
              <a:rPr lang="zh-TW" altLang="en-US" sz="4267" b="1" cap="all" dirty="0">
                <a:solidFill>
                  <a:prstClr val="white"/>
                </a:solidFill>
                <a:latin typeface="微軟正黑體" panose="020B0604030504040204" pitchFamily="34" charset="-120"/>
                <a:ea typeface="微軟正黑體" panose="020B0604030504040204" pitchFamily="34" charset="-120"/>
              </a:rPr>
              <a:t>文字編輯</a:t>
            </a:r>
            <a:endParaRPr lang="en-US" sz="2400" dirty="0">
              <a:solidFill>
                <a:prstClr val="white"/>
              </a:solidFill>
              <a:latin typeface="微軟正黑體" panose="020B0604030504040204" pitchFamily="34" charset="-120"/>
              <a:ea typeface="微軟正黑體" panose="020B0604030504040204" pitchFamily="34" charset="-120"/>
            </a:endParaRPr>
          </a:p>
        </p:txBody>
      </p:sp>
      <p:pic>
        <p:nvPicPr>
          <p:cNvPr id="2" name="2016-09-08 17.49 Meet Now">
            <a:hlinkClick r:id="" action="ppaction://media"/>
          </p:cNvPr>
          <p:cNvPicPr>
            <a:picLocks noChangeAspect="1"/>
          </p:cNvPicPr>
          <p:nvPr>
            <a:videoFile r:link="rId1"/>
            <p:extLst>
              <p:ext uri="{DAA4B4D4-6D71-4841-9C94-3DE7FCFB9230}">
                <p14:media xmlns:p14="http://schemas.microsoft.com/office/powerpoint/2010/main" r:embed="rId2">
                  <p14:trim end="3467"/>
                </p14:media>
              </p:ext>
            </p:extLst>
          </p:nvPr>
        </p:nvPicPr>
        <p:blipFill>
          <a:blip r:embed="rId5"/>
          <a:stretch>
            <a:fillRect/>
          </a:stretch>
        </p:blipFill>
        <p:spPr>
          <a:xfrm>
            <a:off x="1317035" y="1243753"/>
            <a:ext cx="9980885" cy="5614248"/>
          </a:xfrm>
          <a:prstGeom prst="rect">
            <a:avLst/>
          </a:prstGeom>
        </p:spPr>
      </p:pic>
    </p:spTree>
    <p:extLst>
      <p:ext uri="{BB962C8B-B14F-4D97-AF65-F5344CB8AC3E}">
        <p14:creationId xmlns:p14="http://schemas.microsoft.com/office/powerpoint/2010/main" val="8250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p:cNvSpPr/>
          <p:nvPr/>
        </p:nvSpPr>
        <p:spPr>
          <a:xfrm>
            <a:off x="2" y="2"/>
            <a:ext cx="12191999" cy="12649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sz="4267" b="1" cap="all" dirty="0">
                <a:solidFill>
                  <a:prstClr val="white"/>
                </a:solidFill>
                <a:latin typeface="微軟正黑體" panose="020B0604030504040204" pitchFamily="34" charset="-120"/>
                <a:ea typeface="微軟正黑體" panose="020B0604030504040204" pitchFamily="34" charset="-120"/>
              </a:rPr>
              <a:t>容易的內容管理</a:t>
            </a:r>
            <a:r>
              <a:rPr lang="en-US" altLang="zh-TW" sz="4267" b="1" cap="all" dirty="0">
                <a:solidFill>
                  <a:prstClr val="white"/>
                </a:solidFill>
                <a:latin typeface="微軟正黑體" panose="020B0604030504040204" pitchFamily="34" charset="-120"/>
                <a:ea typeface="微軟正黑體" panose="020B0604030504040204" pitchFamily="34" charset="-120"/>
              </a:rPr>
              <a:t>-</a:t>
            </a:r>
            <a:r>
              <a:rPr lang="zh-TW" altLang="en-US" sz="4267" b="1" cap="all" dirty="0">
                <a:solidFill>
                  <a:prstClr val="white"/>
                </a:solidFill>
                <a:latin typeface="微軟正黑體" panose="020B0604030504040204" pitchFamily="34" charset="-120"/>
                <a:ea typeface="微軟正黑體" panose="020B0604030504040204" pitchFamily="34" charset="-120"/>
              </a:rPr>
              <a:t>新增圖片</a:t>
            </a:r>
            <a:endParaRPr lang="en-US" sz="2400" dirty="0">
              <a:solidFill>
                <a:prstClr val="white"/>
              </a:solidFill>
              <a:latin typeface="微軟正黑體" panose="020B0604030504040204" pitchFamily="34" charset="-120"/>
              <a:ea typeface="微軟正黑體" panose="020B0604030504040204" pitchFamily="34" charset="-120"/>
            </a:endParaRPr>
          </a:p>
        </p:txBody>
      </p:sp>
      <p:pic>
        <p:nvPicPr>
          <p:cNvPr id="3" name="2016-09-08 17.56 Meet Now">
            <a:hlinkClick r:id="" action="ppaction://media"/>
          </p:cNvPr>
          <p:cNvPicPr>
            <a:picLocks noChangeAspect="1"/>
          </p:cNvPicPr>
          <p:nvPr>
            <a:videoFile r:link="rId1"/>
            <p:extLst>
              <p:ext uri="{DAA4B4D4-6D71-4841-9C94-3DE7FCFB9230}">
                <p14:media xmlns:p14="http://schemas.microsoft.com/office/powerpoint/2010/main" r:embed="rId2">
                  <p14:trim st="2734" end="6317"/>
                </p14:media>
              </p:ext>
            </p:extLst>
          </p:nvPr>
        </p:nvPicPr>
        <p:blipFill>
          <a:blip r:embed="rId5"/>
          <a:stretch>
            <a:fillRect/>
          </a:stretch>
        </p:blipFill>
        <p:spPr>
          <a:xfrm>
            <a:off x="1530774" y="1264920"/>
            <a:ext cx="9943253" cy="5593080"/>
          </a:xfrm>
          <a:prstGeom prst="rect">
            <a:avLst/>
          </a:prstGeom>
        </p:spPr>
      </p:pic>
    </p:spTree>
    <p:extLst>
      <p:ext uri="{BB962C8B-B14F-4D97-AF65-F5344CB8AC3E}">
        <p14:creationId xmlns:p14="http://schemas.microsoft.com/office/powerpoint/2010/main" val="2576090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441434" y="826685"/>
            <a:ext cx="11267089" cy="1226464"/>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cap="all" dirty="0">
              <a:solidFill>
                <a:prstClr val="white"/>
              </a:solidFill>
            </a:endParaRPr>
          </a:p>
          <a:p>
            <a:pPr algn="ctr"/>
            <a:r>
              <a:rPr lang="zh-TW" altLang="en-US" sz="4267" b="1" cap="all" dirty="0">
                <a:solidFill>
                  <a:prstClr val="white"/>
                </a:solidFill>
                <a:latin typeface="微軟正黑體" panose="020B0604030504040204" pitchFamily="34" charset="-120"/>
                <a:ea typeface="微軟正黑體" panose="020B0604030504040204" pitchFamily="34" charset="-120"/>
              </a:rPr>
              <a:t>網站設計</a:t>
            </a:r>
            <a:r>
              <a:rPr lang="en-US" sz="4267" b="1" cap="all" dirty="0">
                <a:solidFill>
                  <a:prstClr val="white"/>
                </a:solidFill>
                <a:latin typeface="微軟正黑體" panose="020B0604030504040204" pitchFamily="34" charset="-120"/>
                <a:ea typeface="微軟正黑體" panose="020B0604030504040204" pitchFamily="34" charset="-120"/>
              </a:rPr>
              <a:t> &amp; </a:t>
            </a:r>
            <a:r>
              <a:rPr lang="zh-TW" altLang="en-US" sz="4267" b="1" cap="all" dirty="0">
                <a:solidFill>
                  <a:prstClr val="white"/>
                </a:solidFill>
                <a:latin typeface="微軟正黑體" panose="020B0604030504040204" pitchFamily="34" charset="-120"/>
                <a:ea typeface="微軟正黑體" panose="020B0604030504040204" pitchFamily="34" charset="-120"/>
              </a:rPr>
              <a:t>設計中心</a:t>
            </a:r>
            <a:endParaRPr lang="en-US" sz="4267" b="1" cap="all" dirty="0">
              <a:solidFill>
                <a:prstClr val="white"/>
              </a:solidFill>
              <a:latin typeface="微軟正黑體" panose="020B0604030504040204" pitchFamily="34" charset="-120"/>
              <a:ea typeface="微軟正黑體" panose="020B0604030504040204" pitchFamily="34" charset="-120"/>
            </a:endParaRPr>
          </a:p>
          <a:p>
            <a:pPr algn="ctr"/>
            <a:endParaRPr lang="en-US" sz="4267" b="1" cap="all" dirty="0">
              <a:solidFill>
                <a:prstClr val="white"/>
              </a:solidFill>
            </a:endParaRPr>
          </a:p>
        </p:txBody>
      </p:sp>
      <p:sp>
        <p:nvSpPr>
          <p:cNvPr id="6" name="Rectangle 5"/>
          <p:cNvSpPr/>
          <p:nvPr/>
        </p:nvSpPr>
        <p:spPr>
          <a:xfrm>
            <a:off x="525517" y="2879835"/>
            <a:ext cx="11098923" cy="3216165"/>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cap="all" dirty="0">
              <a:solidFill>
                <a:prstClr val="white"/>
              </a:solidFill>
            </a:endParaRPr>
          </a:p>
          <a:p>
            <a:pPr algn="ctr">
              <a:spcAft>
                <a:spcPts val="1600"/>
              </a:spcAft>
            </a:pPr>
            <a:r>
              <a:rPr lang="zh-TW" altLang="en-US" sz="2933" b="1" cap="all" dirty="0">
                <a:solidFill>
                  <a:prstClr val="white"/>
                </a:solidFill>
                <a:latin typeface="微軟正黑體" panose="020B0604030504040204" pitchFamily="34" charset="-120"/>
                <a:ea typeface="微軟正黑體" panose="020B0604030504040204" pitchFamily="34" charset="-120"/>
              </a:rPr>
              <a:t>我們的設計中心幫您設計客製化的網站</a:t>
            </a:r>
            <a:endParaRPr lang="en-US" sz="2933" b="1" cap="all" dirty="0">
              <a:solidFill>
                <a:prstClr val="white"/>
              </a:solidFill>
              <a:latin typeface="微軟正黑體" panose="020B0604030504040204" pitchFamily="34" charset="-120"/>
              <a:ea typeface="微軟正黑體" panose="020B0604030504040204" pitchFamily="34" charset="-120"/>
            </a:endParaRPr>
          </a:p>
          <a:p>
            <a:pPr algn="ctr">
              <a:spcAft>
                <a:spcPts val="1600"/>
              </a:spcAft>
            </a:pPr>
            <a:r>
              <a:rPr lang="zh-TW" altLang="en-US" sz="2933" b="1" cap="all" dirty="0">
                <a:solidFill>
                  <a:prstClr val="white"/>
                </a:solidFill>
                <a:latin typeface="微軟正黑體" panose="020B0604030504040204" pitchFamily="34" charset="-120"/>
                <a:ea typeface="微軟正黑體" panose="020B0604030504040204" pitchFamily="34" charset="-120"/>
              </a:rPr>
              <a:t>以強烈的品牌形象，展現專業的形象</a:t>
            </a:r>
            <a:r>
              <a:rPr lang="en-US" sz="2933" b="1" cap="all" dirty="0">
                <a:solidFill>
                  <a:prstClr val="white"/>
                </a:solidFill>
                <a:latin typeface="微軟正黑體" panose="020B0604030504040204" pitchFamily="34" charset="-120"/>
                <a:ea typeface="微軟正黑體" panose="020B0604030504040204" pitchFamily="34" charset="-120"/>
              </a:rPr>
              <a:t> </a:t>
            </a:r>
          </a:p>
          <a:p>
            <a:pPr algn="ctr">
              <a:spcAft>
                <a:spcPts val="1600"/>
              </a:spcAft>
            </a:pPr>
            <a:r>
              <a:rPr lang="zh-TW" altLang="en-US" sz="2933" b="1" cap="all" dirty="0">
                <a:solidFill>
                  <a:prstClr val="white"/>
                </a:solidFill>
                <a:latin typeface="微軟正黑體" panose="020B0604030504040204" pitchFamily="34" charset="-120"/>
                <a:ea typeface="微軟正黑體" panose="020B0604030504040204" pitchFamily="34" charset="-120"/>
              </a:rPr>
              <a:t>便於日後的維護</a:t>
            </a:r>
            <a:endParaRPr lang="en-US" sz="2933" b="1" cap="all" dirty="0">
              <a:solidFill>
                <a:prstClr val="white"/>
              </a:solidFill>
              <a:latin typeface="微軟正黑體" panose="020B0604030504040204" pitchFamily="34" charset="-120"/>
              <a:ea typeface="微軟正黑體" panose="020B0604030504040204" pitchFamily="34" charset="-120"/>
            </a:endParaRPr>
          </a:p>
          <a:p>
            <a:pPr algn="ctr">
              <a:spcAft>
                <a:spcPts val="1600"/>
              </a:spcAft>
            </a:pPr>
            <a:r>
              <a:rPr lang="en-US" sz="2933" b="1" u="sng" cap="all" dirty="0">
                <a:solidFill>
                  <a:prstClr val="white"/>
                </a:solidFill>
              </a:rPr>
              <a:t>www.mawebcenters.com</a:t>
            </a:r>
            <a:endParaRPr lang="en-US" sz="2933" b="1" cap="all" dirty="0">
              <a:solidFill>
                <a:prstClr val="white"/>
              </a:solidFill>
            </a:endParaRPr>
          </a:p>
          <a:p>
            <a:pPr algn="ctr"/>
            <a:endParaRPr lang="en-US" sz="2933" b="1" u="sng" cap="all" dirty="0">
              <a:solidFill>
                <a:prstClr val="white"/>
              </a:solidFill>
            </a:endParaRPr>
          </a:p>
          <a:p>
            <a:pPr algn="ctr"/>
            <a:endParaRPr lang="en-US" sz="2933" b="1" cap="all" dirty="0">
              <a:solidFill>
                <a:prstClr val="white"/>
              </a:solidFill>
            </a:endParaRPr>
          </a:p>
        </p:txBody>
      </p:sp>
    </p:spTree>
    <p:extLst>
      <p:ext uri="{BB962C8B-B14F-4D97-AF65-F5344CB8AC3E}">
        <p14:creationId xmlns:p14="http://schemas.microsoft.com/office/powerpoint/2010/main" val="25460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27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2936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cxnSp>
        <p:nvCxnSpPr>
          <p:cNvPr id="4" name="Straight Connector 3"/>
          <p:cNvCxnSpPr/>
          <p:nvPr/>
        </p:nvCxnSpPr>
        <p:spPr>
          <a:xfrm>
            <a:off x="406400" y="3733800"/>
            <a:ext cx="113792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336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1656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280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58400" y="2362200"/>
            <a:ext cx="0" cy="13716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1600" y="2976364"/>
            <a:ext cx="2031989" cy="609526"/>
          </a:xfrm>
          <a:prstGeom prst="rect">
            <a:avLst/>
          </a:prstGeom>
        </p:spPr>
        <p:txBody>
          <a:bodyPr wrap="square">
            <a:spAutoFit/>
          </a:bodyPr>
          <a:lstStyle/>
          <a:p>
            <a:pPr lvl="1" algn="ctr" defTabSz="609585" eaLnBrk="0" fontAlgn="base" hangingPunct="0">
              <a:lnSpc>
                <a:spcPct val="80000"/>
              </a:lnSpc>
              <a:spcBef>
                <a:spcPct val="20000"/>
              </a:spcBef>
              <a:spcAft>
                <a:spcPct val="0"/>
              </a:spcAft>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顧客希望</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a:p>
            <a:pPr lvl="1" algn="ctr" defTabSz="609585" eaLnBrk="0" fontAlgn="base" hangingPunct="0">
              <a:lnSpc>
                <a:spcPct val="80000"/>
              </a:lnSpc>
              <a:spcBef>
                <a:spcPct val="20000"/>
              </a:spcBef>
              <a:spcAft>
                <a:spcPct val="0"/>
              </a:spcAft>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購買清單</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11" name="Rectangle 10"/>
          <p:cNvSpPr/>
          <p:nvPr/>
        </p:nvSpPr>
        <p:spPr>
          <a:xfrm>
            <a:off x="2158983" y="3040839"/>
            <a:ext cx="2032000"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產品圖片縮放</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4165600" y="2989063"/>
            <a:ext cx="1930400"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產品比較</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3" name="Rectangle 12"/>
          <p:cNvSpPr/>
          <p:nvPr/>
        </p:nvSpPr>
        <p:spPr>
          <a:xfrm>
            <a:off x="6096010" y="2811607"/>
            <a:ext cx="2032001" cy="609526"/>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訂單記錄與</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「再次下單」</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14" name="Rectangle 13"/>
          <p:cNvSpPr/>
          <p:nvPr/>
        </p:nvSpPr>
        <p:spPr>
          <a:xfrm>
            <a:off x="8128000" y="2791707"/>
            <a:ext cx="1930400" cy="666977"/>
          </a:xfrm>
          <a:prstGeom prst="rect">
            <a:avLst/>
          </a:prstGeom>
        </p:spPr>
        <p:txBody>
          <a:bodyPr wrap="square">
            <a:spAutoFit/>
          </a:bodyPr>
          <a:lstStyle/>
          <a:p>
            <a:pPr algn="ctr"/>
            <a:r>
              <a:rPr lang="zh-TW" altLang="en-US" sz="1867" dirty="0">
                <a:solidFill>
                  <a:prstClr val="white"/>
                </a:solidFill>
                <a:latin typeface="微軟正黑體" panose="020B0604030504040204" pitchFamily="34" charset="-120"/>
                <a:ea typeface="微軟正黑體" panose="020B0604030504040204" pitchFamily="34" charset="-120"/>
              </a:rPr>
              <a:t>調整銷售價格的產品配置</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5" name="Rectangle 14"/>
          <p:cNvSpPr/>
          <p:nvPr/>
        </p:nvSpPr>
        <p:spPr>
          <a:xfrm>
            <a:off x="10058400" y="2921000"/>
            <a:ext cx="1727200"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多重帳單</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6" name="Rectangle 15"/>
          <p:cNvSpPr/>
          <p:nvPr/>
        </p:nvSpPr>
        <p:spPr>
          <a:xfrm>
            <a:off x="406401" y="4232736"/>
            <a:ext cx="1727211"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顧客產品評論</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7" name="Rectangle 16"/>
          <p:cNvSpPr/>
          <p:nvPr/>
        </p:nvSpPr>
        <p:spPr>
          <a:xfrm>
            <a:off x="2133612" y="4334342"/>
            <a:ext cx="2032001"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產品標籤</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8" name="Rectangle 17"/>
          <p:cNvSpPr/>
          <p:nvPr/>
        </p:nvSpPr>
        <p:spPr>
          <a:xfrm>
            <a:off x="4544380" y="4362415"/>
            <a:ext cx="1140056" cy="322204"/>
          </a:xfrm>
          <a:prstGeom prst="rect">
            <a:avLst/>
          </a:prstGeom>
        </p:spPr>
        <p:txBody>
          <a:bodyPr wrap="none">
            <a:spAutoFit/>
          </a:bodyPr>
          <a:lstStyle/>
          <a:p>
            <a:pPr marL="0" lvl="1"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銷售面板</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9" name="Rectangle 18"/>
          <p:cNvSpPr/>
          <p:nvPr/>
        </p:nvSpPr>
        <p:spPr>
          <a:xfrm>
            <a:off x="6320533" y="4365691"/>
            <a:ext cx="1617751" cy="322204"/>
          </a:xfrm>
          <a:prstGeom prst="rect">
            <a:avLst/>
          </a:prstGeom>
        </p:spPr>
        <p:txBody>
          <a:bodyPr wrap="non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看誰正在購物</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22" name="Rectangle 21"/>
          <p:cNvSpPr/>
          <p:nvPr/>
        </p:nvSpPr>
        <p:spPr>
          <a:xfrm>
            <a:off x="8331200" y="4241802"/>
            <a:ext cx="3454400" cy="609526"/>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以產品縮圖，</a:t>
            </a:r>
            <a:endParaRPr lang="en-US" altLang="zh-TW" sz="1867" dirty="0">
              <a:solidFill>
                <a:prstClr val="white"/>
              </a:solidFill>
              <a:latin typeface="微軟正黑體" panose="020B0604030504040204" pitchFamily="34" charset="-120"/>
              <a:ea typeface="微軟正黑體" panose="020B0604030504040204" pitchFamily="34" charset="-120"/>
            </a:endParaRPr>
          </a:p>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加強產品項目搜尋結果</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23" name="Rectangle 22"/>
          <p:cNvSpPr/>
          <p:nvPr/>
        </p:nvSpPr>
        <p:spPr>
          <a:xfrm>
            <a:off x="3664427" y="930622"/>
            <a:ext cx="4695516" cy="814647"/>
          </a:xfrm>
          <a:prstGeom prst="rect">
            <a:avLst/>
          </a:prstGeom>
        </p:spPr>
        <p:txBody>
          <a:bodyPr wrap="none">
            <a:spAutoFit/>
          </a:bodyPr>
          <a:lstStyle/>
          <a:p>
            <a:pPr defTabSz="609585" eaLnBrk="0" fontAlgn="base" hangingPunct="0">
              <a:lnSpc>
                <a:spcPct val="80000"/>
              </a:lnSpc>
              <a:spcBef>
                <a:spcPct val="20000"/>
              </a:spcBef>
              <a:spcAft>
                <a:spcPct val="0"/>
              </a:spcAft>
            </a:pPr>
            <a:r>
              <a:rPr lang="zh-TW" altLang="en-US" sz="5867" dirty="0">
                <a:solidFill>
                  <a:prstClr val="white"/>
                </a:solidFill>
                <a:latin typeface="Arial" charset="0"/>
                <a:ea typeface="微軟正黑體" panose="020B0604030504040204" pitchFamily="34" charset="-120"/>
                <a:cs typeface="Arial" charset="0"/>
              </a:rPr>
              <a:t>電子商務工具</a:t>
            </a:r>
            <a:endParaRPr lang="en-US" altLang="zh-TW" sz="5867" dirty="0">
              <a:solidFill>
                <a:prstClr val="white"/>
              </a:solidFill>
              <a:latin typeface="Arial" charset="0"/>
              <a:ea typeface="微軟正黑體" panose="020B0604030504040204" pitchFamily="34" charset="-120"/>
              <a:cs typeface="Arial" charset="0"/>
            </a:endParaRPr>
          </a:p>
        </p:txBody>
      </p:sp>
    </p:spTree>
    <p:extLst>
      <p:ext uri="{BB962C8B-B14F-4D97-AF65-F5344CB8AC3E}">
        <p14:creationId xmlns:p14="http://schemas.microsoft.com/office/powerpoint/2010/main" val="287047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grpSp>
        <p:nvGrpSpPr>
          <p:cNvPr id="14" name="Group 13"/>
          <p:cNvGrpSpPr/>
          <p:nvPr/>
        </p:nvGrpSpPr>
        <p:grpSpPr>
          <a:xfrm>
            <a:off x="5384805" y="0"/>
            <a:ext cx="6779847" cy="6858000"/>
            <a:chOff x="4038600" y="0"/>
            <a:chExt cx="5084885" cy="5143500"/>
          </a:xfrm>
        </p:grpSpPr>
        <p:sp>
          <p:nvSpPr>
            <p:cNvPr id="11" name="Parallelogram 10"/>
            <p:cNvSpPr/>
            <p:nvPr/>
          </p:nvSpPr>
          <p:spPr>
            <a:xfrm>
              <a:off x="4038600" y="285750"/>
              <a:ext cx="1828800" cy="4759568"/>
            </a:xfrm>
            <a:prstGeom prst="parallelogram">
              <a:avLst>
                <a:gd name="adj" fmla="val 8046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0" name="Parallelogram 9"/>
            <p:cNvSpPr/>
            <p:nvPr/>
          </p:nvSpPr>
          <p:spPr>
            <a:xfrm>
              <a:off x="4343400" y="0"/>
              <a:ext cx="4780085" cy="5143500"/>
            </a:xfrm>
            <a:prstGeom prst="parallelogram">
              <a:avLst>
                <a:gd name="adj" fmla="val 33724"/>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603" y="685810"/>
            <a:ext cx="6723603" cy="5792431"/>
          </a:xfrm>
          <a:prstGeom prst="rect">
            <a:avLst/>
          </a:prstGeom>
        </p:spPr>
      </p:pic>
      <p:sp>
        <p:nvSpPr>
          <p:cNvPr id="15" name="Content Placeholder 2"/>
          <p:cNvSpPr>
            <a:spLocks noGrp="1"/>
          </p:cNvSpPr>
          <p:nvPr>
            <p:ph idx="1"/>
          </p:nvPr>
        </p:nvSpPr>
        <p:spPr>
          <a:xfrm>
            <a:off x="7111899" y="2744440"/>
            <a:ext cx="3732055" cy="3733800"/>
          </a:xfrm>
          <a:prstGeom prst="rect">
            <a:avLst/>
          </a:prstGeom>
        </p:spPr>
        <p:txBody>
          <a:bodyPr>
            <a:noAutofit/>
          </a:bodyPr>
          <a:lstStyle/>
          <a:p>
            <a:pPr marL="0" indent="0">
              <a:spcBef>
                <a:spcPts val="1467"/>
              </a:spcBef>
              <a:spcAft>
                <a:spcPts val="800"/>
              </a:spcAft>
              <a:buNone/>
            </a:pPr>
            <a:r>
              <a:rPr lang="en-US" sz="2133" dirty="0">
                <a:solidFill>
                  <a:schemeClr val="bg1"/>
                </a:solidFill>
                <a:ea typeface="微軟正黑體" panose="020B0604030504040204" pitchFamily="34" charset="-120"/>
              </a:rPr>
              <a:t>SEO </a:t>
            </a:r>
            <a:r>
              <a:rPr lang="zh-TW" altLang="en-US" sz="2133" dirty="0">
                <a:solidFill>
                  <a:schemeClr val="bg1"/>
                </a:solidFill>
                <a:ea typeface="微軟正黑體" panose="020B0604030504040204" pitchFamily="34" charset="-120"/>
              </a:rPr>
              <a:t>搜尋引擎優化工具</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zh-TW" altLang="en-US" sz="2133" dirty="0" smtClean="0">
                <a:solidFill>
                  <a:schemeClr val="bg1"/>
                </a:solidFill>
                <a:ea typeface="微軟正黑體" panose="020B0604030504040204" pitchFamily="34" charset="-120"/>
              </a:rPr>
              <a:t>社交媒體工</a:t>
            </a:r>
            <a:r>
              <a:rPr lang="zh-TW" altLang="en-US" sz="2133" dirty="0">
                <a:solidFill>
                  <a:schemeClr val="bg1"/>
                </a:solidFill>
                <a:ea typeface="微軟正黑體" panose="020B0604030504040204" pitchFamily="34" charset="-120"/>
              </a:rPr>
              <a:t>具</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en-US" sz="2133" dirty="0">
                <a:solidFill>
                  <a:schemeClr val="bg1"/>
                </a:solidFill>
                <a:ea typeface="微軟正黑體" panose="020B0604030504040204" pitchFamily="34" charset="-120"/>
              </a:rPr>
              <a:t>CRM</a:t>
            </a:r>
            <a:r>
              <a:rPr lang="zh-TW" altLang="en-US" sz="2133" dirty="0">
                <a:solidFill>
                  <a:schemeClr val="bg1"/>
                </a:solidFill>
                <a:ea typeface="微軟正黑體" panose="020B0604030504040204" pitchFamily="34" charset="-120"/>
              </a:rPr>
              <a:t> 顧客關係管理</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zh-TW" altLang="en-US" sz="2133" dirty="0">
                <a:solidFill>
                  <a:schemeClr val="bg1"/>
                </a:solidFill>
                <a:ea typeface="微軟正黑體" panose="020B0604030504040204" pitchFamily="34" charset="-120"/>
              </a:rPr>
              <a:t>電子郵件行銷</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zh-TW" altLang="en-US" sz="2133" dirty="0">
                <a:solidFill>
                  <a:schemeClr val="bg1"/>
                </a:solidFill>
                <a:ea typeface="微軟正黑體" panose="020B0604030504040204" pitchFamily="34" charset="-120"/>
              </a:rPr>
              <a:t>網域名稱</a:t>
            </a:r>
            <a:r>
              <a:rPr lang="en-US" sz="2133" dirty="0">
                <a:solidFill>
                  <a:schemeClr val="bg1"/>
                </a:solidFill>
                <a:ea typeface="微軟正黑體" panose="020B0604030504040204" pitchFamily="34" charset="-120"/>
              </a:rPr>
              <a:t> </a:t>
            </a:r>
          </a:p>
          <a:p>
            <a:pPr marL="0" indent="0">
              <a:spcBef>
                <a:spcPts val="1467"/>
              </a:spcBef>
              <a:spcAft>
                <a:spcPts val="800"/>
              </a:spcAft>
              <a:buNone/>
            </a:pPr>
            <a:r>
              <a:rPr lang="zh-TW" altLang="en-US" sz="2133" dirty="0">
                <a:solidFill>
                  <a:schemeClr val="bg1"/>
                </a:solidFill>
                <a:ea typeface="微軟正黑體" panose="020B0604030504040204" pitchFamily="34" charset="-120"/>
              </a:rPr>
              <a:t>電子郵件</a:t>
            </a:r>
            <a:endParaRPr lang="en-US" sz="2133" dirty="0">
              <a:solidFill>
                <a:schemeClr val="bg1"/>
              </a:solidFill>
              <a:ea typeface="微軟正黑體" panose="020B0604030504040204" pitchFamily="34" charset="-120"/>
            </a:endParaRPr>
          </a:p>
        </p:txBody>
      </p:sp>
      <p:sp>
        <p:nvSpPr>
          <p:cNvPr id="16" name="Title 1"/>
          <p:cNvSpPr txBox="1">
            <a:spLocks/>
          </p:cNvSpPr>
          <p:nvPr/>
        </p:nvSpPr>
        <p:spPr>
          <a:xfrm>
            <a:off x="7721600" y="889620"/>
            <a:ext cx="3657600" cy="1346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800" b="1" cap="all" dirty="0">
                <a:solidFill>
                  <a:srgbClr val="00B0F0"/>
                </a:solidFill>
                <a:latin typeface="微軟正黑體" panose="020B0604030504040204" pitchFamily="34" charset="-120"/>
                <a:ea typeface="微軟正黑體" panose="020B0604030504040204" pitchFamily="34" charset="-120"/>
              </a:rPr>
              <a:t>行銷工具</a:t>
            </a:r>
            <a:endParaRPr lang="en-US" sz="4800" b="1" cap="all" dirty="0">
              <a:solidFill>
                <a:srgbClr val="00B0F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572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5" name="Rectangle 4"/>
          <p:cNvSpPr/>
          <p:nvPr/>
        </p:nvSpPr>
        <p:spPr>
          <a:xfrm>
            <a:off x="7815944" y="0"/>
            <a:ext cx="4376056" cy="685800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p:cNvSpPr txBox="1"/>
          <p:nvPr/>
        </p:nvSpPr>
        <p:spPr>
          <a:xfrm>
            <a:off x="7815945" y="1011789"/>
            <a:ext cx="4436745" cy="3539623"/>
          </a:xfrm>
          <a:prstGeom prst="rect">
            <a:avLst/>
          </a:prstGeom>
          <a:noFill/>
        </p:spPr>
        <p:txBody>
          <a:bodyPr wrap="square" rtlCol="0">
            <a:spAutoFit/>
          </a:bodyPr>
          <a:lstStyle/>
          <a:p>
            <a:pPr defTabSz="609585"/>
            <a:r>
              <a:rPr lang="zh-TW" altLang="en-US" sz="2667" b="1" dirty="0" smtClean="0">
                <a:solidFill>
                  <a:prstClr val="white"/>
                </a:solidFill>
                <a:ea typeface="微軟正黑體" panose="020B0604030504040204" pitchFamily="34" charset="-120"/>
              </a:rPr>
              <a:t>數碼行</a:t>
            </a:r>
            <a:r>
              <a:rPr lang="zh-TW" altLang="en-US" sz="2667" b="1" dirty="0">
                <a:solidFill>
                  <a:prstClr val="white"/>
                </a:solidFill>
                <a:ea typeface="微軟正黑體" panose="020B0604030504040204" pitchFamily="34" charset="-120"/>
              </a:rPr>
              <a:t>銷</a:t>
            </a:r>
            <a:r>
              <a:rPr lang="en-US" sz="2667" b="1" dirty="0">
                <a:solidFill>
                  <a:prstClr val="white"/>
                </a:solidFill>
                <a:ea typeface="微軟正黑體" panose="020B0604030504040204" pitchFamily="34" charset="-120"/>
              </a:rPr>
              <a:t>:</a:t>
            </a:r>
          </a:p>
          <a:p>
            <a:pPr defTabSz="609585"/>
            <a:r>
              <a:rPr lang="zh-TW" altLang="en-US" sz="2400" dirty="0">
                <a:solidFill>
                  <a:prstClr val="white"/>
                </a:solidFill>
                <a:ea typeface="微軟正黑體" panose="020B0604030504040204" pitchFamily="34" charset="-120"/>
              </a:rPr>
              <a:t>透</a:t>
            </a:r>
            <a:r>
              <a:rPr lang="zh-TW" altLang="en-US" sz="2400" dirty="0" smtClean="0">
                <a:solidFill>
                  <a:prstClr val="white"/>
                </a:solidFill>
                <a:ea typeface="微軟正黑體" panose="020B0604030504040204" pitchFamily="34" charset="-120"/>
              </a:rPr>
              <a:t>過數碼頻</a:t>
            </a:r>
            <a:r>
              <a:rPr lang="zh-TW" altLang="en-US" sz="2400" dirty="0">
                <a:solidFill>
                  <a:prstClr val="white"/>
                </a:solidFill>
                <a:ea typeface="微軟正黑體" panose="020B0604030504040204" pitchFamily="34" charset="-120"/>
              </a:rPr>
              <a:t>道，行銷您的生意</a:t>
            </a:r>
            <a:r>
              <a:rPr lang="en-US" sz="2400" dirty="0">
                <a:solidFill>
                  <a:prstClr val="white"/>
                </a:solidFill>
                <a:ea typeface="微軟正黑體" panose="020B0604030504040204" pitchFamily="34" charset="-120"/>
              </a:rPr>
              <a:t>  </a:t>
            </a:r>
          </a:p>
          <a:p>
            <a:pPr defTabSz="609585"/>
            <a:endParaRPr lang="en-US" sz="2400" dirty="0">
              <a:solidFill>
                <a:prstClr val="white"/>
              </a:solidFill>
              <a:ea typeface="微軟正黑體" panose="020B0604030504040204" pitchFamily="34" charset="-120"/>
            </a:endParaRPr>
          </a:p>
          <a:p>
            <a:pPr defTabSz="609585"/>
            <a:r>
              <a:rPr lang="zh-TW" altLang="en-US" sz="2667" b="1" dirty="0">
                <a:solidFill>
                  <a:prstClr val="white"/>
                </a:solidFill>
                <a:ea typeface="微軟正黑體" panose="020B0604030504040204" pitchFamily="34" charset="-120"/>
              </a:rPr>
              <a:t>選項 </a:t>
            </a:r>
            <a:r>
              <a:rPr lang="en-US" sz="2667" b="1" dirty="0">
                <a:solidFill>
                  <a:prstClr val="white"/>
                </a:solidFill>
                <a:ea typeface="微軟正黑體" panose="020B0604030504040204" pitchFamily="34" charset="-120"/>
              </a:rPr>
              <a:t>1: </a:t>
            </a:r>
            <a:r>
              <a:rPr lang="zh-TW" altLang="en-US" sz="2667" b="1" dirty="0">
                <a:solidFill>
                  <a:prstClr val="white"/>
                </a:solidFill>
                <a:ea typeface="微軟正黑體" panose="020B0604030504040204" pitchFamily="34" charset="-120"/>
              </a:rPr>
              <a:t>技術支援</a:t>
            </a:r>
            <a:r>
              <a:rPr lang="en-US" sz="2667" b="1" dirty="0">
                <a:solidFill>
                  <a:prstClr val="white"/>
                </a:solidFill>
                <a:ea typeface="微軟正黑體" panose="020B0604030504040204" pitchFamily="34" charset="-120"/>
              </a:rPr>
              <a:t>  </a:t>
            </a:r>
            <a:br>
              <a:rPr lang="en-US" sz="2667" b="1" dirty="0">
                <a:solidFill>
                  <a:prstClr val="white"/>
                </a:solidFill>
                <a:ea typeface="微軟正黑體" panose="020B0604030504040204" pitchFamily="34" charset="-120"/>
              </a:rPr>
            </a:br>
            <a:r>
              <a:rPr lang="zh-TW" altLang="en-US" sz="2400" dirty="0">
                <a:solidFill>
                  <a:prstClr val="white"/>
                </a:solidFill>
                <a:ea typeface="微軟正黑體" panose="020B0604030504040204" pitchFamily="34" charset="-120"/>
              </a:rPr>
              <a:t>網站顧客可無限使用技術支援</a:t>
            </a:r>
            <a:endParaRPr lang="en-US" sz="2400" dirty="0">
              <a:solidFill>
                <a:prstClr val="white"/>
              </a:solidFill>
              <a:ea typeface="微軟正黑體" panose="020B0604030504040204" pitchFamily="34" charset="-120"/>
            </a:endParaRPr>
          </a:p>
          <a:p>
            <a:pPr defTabSz="609585"/>
            <a:endParaRPr lang="en-US" sz="2400" dirty="0">
              <a:solidFill>
                <a:prstClr val="white"/>
              </a:solidFill>
              <a:ea typeface="微軟正黑體" panose="020B0604030504040204" pitchFamily="34" charset="-120"/>
            </a:endParaRPr>
          </a:p>
          <a:p>
            <a:pPr defTabSz="609585"/>
            <a:r>
              <a:rPr lang="zh-TW" altLang="en-US" sz="2667" b="1" dirty="0">
                <a:solidFill>
                  <a:prstClr val="white"/>
                </a:solidFill>
                <a:ea typeface="微軟正黑體" panose="020B0604030504040204" pitchFamily="34" charset="-120"/>
              </a:rPr>
              <a:t>選項</a:t>
            </a:r>
            <a:r>
              <a:rPr lang="en-US" sz="2667" b="1" dirty="0">
                <a:solidFill>
                  <a:prstClr val="white"/>
                </a:solidFill>
                <a:ea typeface="微軟正黑體" panose="020B0604030504040204" pitchFamily="34" charset="-120"/>
              </a:rPr>
              <a:t> 2: </a:t>
            </a:r>
            <a:r>
              <a:rPr lang="zh-TW" altLang="en-US" sz="2667" b="1" dirty="0">
                <a:solidFill>
                  <a:prstClr val="white"/>
                </a:solidFill>
                <a:ea typeface="微軟正黑體" panose="020B0604030504040204" pitchFamily="34" charset="-120"/>
              </a:rPr>
              <a:t>服務</a:t>
            </a:r>
            <a:endParaRPr lang="en-US" sz="2667" b="1" dirty="0">
              <a:solidFill>
                <a:prstClr val="white"/>
              </a:solidFill>
              <a:ea typeface="微軟正黑體" panose="020B0604030504040204" pitchFamily="34" charset="-120"/>
            </a:endParaRPr>
          </a:p>
          <a:p>
            <a:pPr defTabSz="609585"/>
            <a:r>
              <a:rPr lang="zh-TW" altLang="en-US" sz="2400" dirty="0">
                <a:solidFill>
                  <a:prstClr val="white"/>
                </a:solidFill>
                <a:ea typeface="微軟正黑體" panose="020B0604030504040204" pitchFamily="34" charset="-120"/>
              </a:rPr>
              <a:t>購</a:t>
            </a:r>
            <a:r>
              <a:rPr lang="zh-TW" altLang="en-US" sz="2400" dirty="0" smtClean="0">
                <a:solidFill>
                  <a:prstClr val="white"/>
                </a:solidFill>
                <a:ea typeface="微軟正黑體" panose="020B0604030504040204" pitchFamily="34" charset="-120"/>
              </a:rPr>
              <a:t>買數碼行</a:t>
            </a:r>
            <a:r>
              <a:rPr lang="zh-TW" altLang="en-US" sz="2400" dirty="0">
                <a:solidFill>
                  <a:prstClr val="white"/>
                </a:solidFill>
                <a:ea typeface="微軟正黑體" panose="020B0604030504040204" pitchFamily="34" charset="-120"/>
              </a:rPr>
              <a:t>銷產品 </a:t>
            </a:r>
            <a:r>
              <a:rPr lang="en-US" sz="2400" dirty="0">
                <a:solidFill>
                  <a:prstClr val="white"/>
                </a:solidFill>
                <a:ea typeface="微軟正黑體" panose="020B0604030504040204" pitchFamily="34" charset="-120"/>
              </a:rPr>
              <a:t>(</a:t>
            </a:r>
            <a:r>
              <a:rPr lang="zh-TW" altLang="en-US" sz="2400" dirty="0">
                <a:solidFill>
                  <a:prstClr val="white"/>
                </a:solidFill>
                <a:ea typeface="微軟正黑體" panose="020B0604030504040204" pitchFamily="34" charset="-120"/>
              </a:rPr>
              <a:t>既有顧客或非網站顧客皆可購買</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4091605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371366" y="1660632"/>
            <a:ext cx="3783724" cy="382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5" name="Rectangle 4"/>
          <p:cNvSpPr/>
          <p:nvPr/>
        </p:nvSpPr>
        <p:spPr>
          <a:xfrm>
            <a:off x="8170042" y="1660631"/>
            <a:ext cx="3783724" cy="377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6" name="Rectangle 5"/>
          <p:cNvSpPr/>
          <p:nvPr/>
        </p:nvSpPr>
        <p:spPr>
          <a:xfrm>
            <a:off x="4232166" y="1660631"/>
            <a:ext cx="3783724" cy="377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7" name="Snip Same Side Corner Rectangle 6"/>
          <p:cNvSpPr/>
          <p:nvPr/>
        </p:nvSpPr>
        <p:spPr>
          <a:xfrm>
            <a:off x="371365" y="399390"/>
            <a:ext cx="3783724" cy="1261241"/>
          </a:xfrm>
          <a:prstGeom prst="snip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8" name="Snip Same Side Corner Rectangle 7"/>
          <p:cNvSpPr/>
          <p:nvPr/>
        </p:nvSpPr>
        <p:spPr>
          <a:xfrm>
            <a:off x="4270703" y="399389"/>
            <a:ext cx="3783724" cy="126124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9" name="Snip Same Side Corner Rectangle 8"/>
          <p:cNvSpPr/>
          <p:nvPr/>
        </p:nvSpPr>
        <p:spPr>
          <a:xfrm>
            <a:off x="8170042" y="399388"/>
            <a:ext cx="3783724" cy="1261241"/>
          </a:xfrm>
          <a:prstGeom prst="snip2Same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0" name="Rectangle 9"/>
          <p:cNvSpPr/>
          <p:nvPr/>
        </p:nvSpPr>
        <p:spPr>
          <a:xfrm>
            <a:off x="352098" y="4873641"/>
            <a:ext cx="3783724" cy="5885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1" name="Rectangle 10"/>
          <p:cNvSpPr/>
          <p:nvPr/>
        </p:nvSpPr>
        <p:spPr>
          <a:xfrm>
            <a:off x="4251434" y="4873641"/>
            <a:ext cx="3783724" cy="5885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2" name="Rectangle 11"/>
          <p:cNvSpPr/>
          <p:nvPr/>
        </p:nvSpPr>
        <p:spPr>
          <a:xfrm>
            <a:off x="8170042" y="4846029"/>
            <a:ext cx="3783724" cy="5885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3" name="Rectangle 12"/>
          <p:cNvSpPr/>
          <p:nvPr/>
        </p:nvSpPr>
        <p:spPr>
          <a:xfrm>
            <a:off x="371365" y="783789"/>
            <a:ext cx="3783724" cy="502766"/>
          </a:xfrm>
          <a:prstGeom prst="rect">
            <a:avLst/>
          </a:prstGeom>
        </p:spPr>
        <p:txBody>
          <a:bodyPr wrap="square">
            <a:spAutoFit/>
          </a:bodyPr>
          <a:lstStyle/>
          <a:p>
            <a:pPr algn="ctr" defTabSz="609585"/>
            <a:r>
              <a:rPr lang="zh-TW" altLang="en-US" sz="2667" b="1" dirty="0">
                <a:solidFill>
                  <a:prstClr val="white"/>
                </a:solidFill>
                <a:latin typeface="微軟正黑體" panose="020B0604030504040204" pitchFamily="34" charset="-120"/>
                <a:ea typeface="微軟正黑體" panose="020B0604030504040204" pitchFamily="34" charset="-120"/>
              </a:rPr>
              <a:t>設計</a:t>
            </a:r>
            <a:endParaRPr lang="en-US" sz="2667" b="1" dirty="0">
              <a:solidFill>
                <a:prstClr val="white"/>
              </a:solidFill>
              <a:latin typeface="微軟正黑體" panose="020B0604030504040204" pitchFamily="34" charset="-120"/>
              <a:ea typeface="微軟正黑體" panose="020B0604030504040204" pitchFamily="34" charset="-120"/>
            </a:endParaRPr>
          </a:p>
        </p:txBody>
      </p:sp>
      <p:sp>
        <p:nvSpPr>
          <p:cNvPr id="14" name="Rectangle 13"/>
          <p:cNvSpPr/>
          <p:nvPr/>
        </p:nvSpPr>
        <p:spPr>
          <a:xfrm>
            <a:off x="4176110" y="783788"/>
            <a:ext cx="3783724" cy="502766"/>
          </a:xfrm>
          <a:prstGeom prst="rect">
            <a:avLst/>
          </a:prstGeom>
        </p:spPr>
        <p:txBody>
          <a:bodyPr wrap="square">
            <a:spAutoFit/>
          </a:bodyPr>
          <a:lstStyle/>
          <a:p>
            <a:pPr algn="ctr" defTabSz="609585"/>
            <a:r>
              <a:rPr lang="zh-TW" altLang="en-US" sz="2667" b="1" dirty="0" smtClean="0">
                <a:solidFill>
                  <a:prstClr val="white"/>
                </a:solidFill>
                <a:latin typeface="微軟正黑體" panose="020B0604030504040204" pitchFamily="34" charset="-120"/>
                <a:ea typeface="微軟正黑體" panose="020B0604030504040204" pitchFamily="34" charset="-120"/>
              </a:rPr>
              <a:t>社交媒體</a:t>
            </a:r>
            <a:endParaRPr lang="en-US" sz="2667" b="1" dirty="0">
              <a:solidFill>
                <a:prstClr val="white"/>
              </a:solidFill>
              <a:latin typeface="微軟正黑體" panose="020B0604030504040204" pitchFamily="34" charset="-120"/>
              <a:ea typeface="微軟正黑體" panose="020B0604030504040204" pitchFamily="34" charset="-120"/>
            </a:endParaRPr>
          </a:p>
        </p:txBody>
      </p:sp>
      <p:sp>
        <p:nvSpPr>
          <p:cNvPr id="15" name="Rectangle 14"/>
          <p:cNvSpPr/>
          <p:nvPr/>
        </p:nvSpPr>
        <p:spPr>
          <a:xfrm>
            <a:off x="8149021" y="783788"/>
            <a:ext cx="3783724" cy="502766"/>
          </a:xfrm>
          <a:prstGeom prst="rect">
            <a:avLst/>
          </a:prstGeom>
        </p:spPr>
        <p:txBody>
          <a:bodyPr wrap="square">
            <a:spAutoFit/>
          </a:bodyPr>
          <a:lstStyle/>
          <a:p>
            <a:pPr algn="ctr" defTabSz="609585"/>
            <a:r>
              <a:rPr lang="zh-TW" altLang="en-US" sz="2667" b="1" dirty="0" smtClean="0">
                <a:solidFill>
                  <a:prstClr val="white"/>
                </a:solidFill>
                <a:latin typeface="微軟正黑體" panose="020B0604030504040204" pitchFamily="34" charset="-120"/>
                <a:ea typeface="微軟正黑體" panose="020B0604030504040204" pitchFamily="34" charset="-120"/>
              </a:rPr>
              <a:t>數碼行</a:t>
            </a:r>
            <a:r>
              <a:rPr lang="zh-TW" altLang="en-US" sz="2667" b="1" dirty="0">
                <a:solidFill>
                  <a:prstClr val="white"/>
                </a:solidFill>
                <a:latin typeface="微軟正黑體" panose="020B0604030504040204" pitchFamily="34" charset="-120"/>
                <a:ea typeface="微軟正黑體" panose="020B0604030504040204" pitchFamily="34" charset="-120"/>
              </a:rPr>
              <a:t>銷</a:t>
            </a:r>
            <a:endParaRPr lang="en-US" sz="2667" b="1" dirty="0">
              <a:solidFill>
                <a:prstClr val="white"/>
              </a:solidFill>
              <a:latin typeface="微軟正黑體" panose="020B0604030504040204" pitchFamily="34" charset="-120"/>
              <a:ea typeface="微軟正黑體" panose="020B0604030504040204" pitchFamily="34" charset="-120"/>
            </a:endParaRPr>
          </a:p>
        </p:txBody>
      </p:sp>
      <p:sp>
        <p:nvSpPr>
          <p:cNvPr id="24" name="TextBox 5"/>
          <p:cNvSpPr txBox="1"/>
          <p:nvPr/>
        </p:nvSpPr>
        <p:spPr>
          <a:xfrm>
            <a:off x="561352" y="2000606"/>
            <a:ext cx="3752995" cy="1487395"/>
          </a:xfrm>
          <a:prstGeom prst="rect">
            <a:avLst/>
          </a:prstGeom>
          <a:noFill/>
        </p:spPr>
        <p:txBody>
          <a:bodyPr wrap="square" rtlCol="0">
            <a:spAutoFit/>
          </a:bodyPr>
          <a:lstStyle/>
          <a:p>
            <a:pPr defTabSz="609585">
              <a:spcAft>
                <a:spcPts val="1600"/>
              </a:spcAft>
            </a:pPr>
            <a:r>
              <a:rPr lang="zh-TW" altLang="en-US" sz="2133" dirty="0">
                <a:solidFill>
                  <a:prstClr val="black"/>
                </a:solidFill>
                <a:ea typeface="微軟正黑體" panose="020B0604030504040204" pitchFamily="34" charset="-120"/>
              </a:rPr>
              <a:t>優質型響應式設計</a:t>
            </a:r>
            <a:endParaRPr lang="en-US" altLang="zh-TW" sz="2133" dirty="0">
              <a:solidFill>
                <a:prstClr val="black"/>
              </a:solidFill>
              <a:ea typeface="微軟正黑體" panose="020B0604030504040204" pitchFamily="34" charset="-120"/>
            </a:endParaRPr>
          </a:p>
          <a:p>
            <a:pPr defTabSz="609585">
              <a:spcAft>
                <a:spcPts val="1600"/>
              </a:spcAft>
            </a:pPr>
            <a:r>
              <a:rPr lang="zh-TW" altLang="en-US" sz="2133" dirty="0">
                <a:solidFill>
                  <a:prstClr val="black"/>
                </a:solidFill>
                <a:ea typeface="微軟正黑體" panose="020B0604030504040204" pitchFamily="34" charset="-120"/>
              </a:rPr>
              <a:t>訂製化設計</a:t>
            </a:r>
            <a:endParaRPr lang="en-US" altLang="zh-TW" sz="2133" dirty="0">
              <a:solidFill>
                <a:prstClr val="black"/>
              </a:solidFill>
              <a:ea typeface="微軟正黑體" panose="020B0604030504040204" pitchFamily="34" charset="-120"/>
            </a:endParaRPr>
          </a:p>
          <a:p>
            <a:pPr defTabSz="609585">
              <a:spcAft>
                <a:spcPts val="1600"/>
              </a:spcAft>
            </a:pPr>
            <a:r>
              <a:rPr lang="zh-TW" altLang="en-US" sz="2133" dirty="0">
                <a:solidFill>
                  <a:prstClr val="black"/>
                </a:solidFill>
                <a:ea typeface="微軟正黑體" panose="020B0604030504040204" pitchFamily="34" charset="-120"/>
              </a:rPr>
              <a:t>完整設計套裝</a:t>
            </a:r>
            <a:endParaRPr lang="en-US" sz="2267" dirty="0">
              <a:solidFill>
                <a:prstClr val="black"/>
              </a:solidFill>
            </a:endParaRPr>
          </a:p>
        </p:txBody>
      </p:sp>
      <p:sp>
        <p:nvSpPr>
          <p:cNvPr id="25" name="TextBox 10"/>
          <p:cNvSpPr txBox="1"/>
          <p:nvPr/>
        </p:nvSpPr>
        <p:spPr>
          <a:xfrm>
            <a:off x="4657411" y="1969272"/>
            <a:ext cx="3074968" cy="1487395"/>
          </a:xfrm>
          <a:prstGeom prst="rect">
            <a:avLst/>
          </a:prstGeom>
          <a:noFill/>
        </p:spPr>
        <p:txBody>
          <a:bodyPr wrap="square" rtlCol="0">
            <a:spAutoFit/>
          </a:bodyPr>
          <a:lstStyle/>
          <a:p>
            <a:pPr defTabSz="609585">
              <a:spcAft>
                <a:spcPts val="1600"/>
              </a:spcAft>
            </a:pPr>
            <a:r>
              <a:rPr lang="zh-TW" altLang="en-US" sz="2133" dirty="0" smtClean="0">
                <a:solidFill>
                  <a:prstClr val="black"/>
                </a:solidFill>
                <a:ea typeface="微軟正黑體" panose="020B0604030504040204" pitchFamily="34" charset="-120"/>
              </a:rPr>
              <a:t>社交媒體管</a:t>
            </a:r>
            <a:r>
              <a:rPr lang="zh-TW" altLang="en-US" sz="2133" dirty="0">
                <a:solidFill>
                  <a:prstClr val="black"/>
                </a:solidFill>
                <a:ea typeface="微軟正黑體" panose="020B0604030504040204" pitchFamily="34" charset="-120"/>
              </a:rPr>
              <a:t>理</a:t>
            </a:r>
            <a:endParaRPr lang="en-US" sz="2133" dirty="0">
              <a:solidFill>
                <a:prstClr val="black"/>
              </a:solidFill>
              <a:ea typeface="微軟正黑體" panose="020B0604030504040204" pitchFamily="34" charset="-120"/>
            </a:endParaRPr>
          </a:p>
          <a:p>
            <a:pPr defTabSz="609585">
              <a:spcAft>
                <a:spcPts val="1600"/>
              </a:spcAft>
            </a:pPr>
            <a:r>
              <a:rPr lang="zh-TW" altLang="en-US" sz="2133" dirty="0" smtClean="0">
                <a:solidFill>
                  <a:prstClr val="black"/>
                </a:solidFill>
                <a:ea typeface="微軟正黑體" panose="020B0604030504040204" pitchFamily="34" charset="-120"/>
              </a:rPr>
              <a:t>網上商</a:t>
            </a:r>
            <a:r>
              <a:rPr lang="zh-TW" altLang="en-US" sz="2133" dirty="0">
                <a:solidFill>
                  <a:prstClr val="black"/>
                </a:solidFill>
                <a:ea typeface="微軟正黑體" panose="020B0604030504040204" pitchFamily="34" charset="-120"/>
              </a:rPr>
              <a:t>譽管理</a:t>
            </a:r>
            <a:endParaRPr lang="en-US" sz="2133" dirty="0">
              <a:solidFill>
                <a:prstClr val="black"/>
              </a:solidFill>
              <a:ea typeface="微軟正黑體" panose="020B0604030504040204" pitchFamily="34" charset="-120"/>
            </a:endParaRPr>
          </a:p>
          <a:p>
            <a:pPr defTabSz="609585">
              <a:spcAft>
                <a:spcPts val="1600"/>
              </a:spcAft>
            </a:pPr>
            <a:r>
              <a:rPr lang="zh-TW" altLang="en-US" sz="2133" dirty="0">
                <a:solidFill>
                  <a:prstClr val="black"/>
                </a:solidFill>
                <a:ea typeface="微軟正黑體" panose="020B0604030504040204" pitchFamily="34" charset="-120"/>
              </a:rPr>
              <a:t>臉書廣告套裝</a:t>
            </a:r>
            <a:endParaRPr lang="en-US" sz="2133" dirty="0">
              <a:solidFill>
                <a:prstClr val="black"/>
              </a:solidFill>
              <a:ea typeface="微軟正黑體" panose="020B0604030504040204" pitchFamily="34" charset="-120"/>
            </a:endParaRPr>
          </a:p>
        </p:txBody>
      </p:sp>
      <p:sp>
        <p:nvSpPr>
          <p:cNvPr id="26" name="TextBox 11"/>
          <p:cNvSpPr txBox="1"/>
          <p:nvPr/>
        </p:nvSpPr>
        <p:spPr>
          <a:xfrm>
            <a:off x="8441135" y="1782105"/>
            <a:ext cx="3074965" cy="2800447"/>
          </a:xfrm>
          <a:prstGeom prst="rect">
            <a:avLst/>
          </a:prstGeom>
          <a:noFill/>
        </p:spPr>
        <p:txBody>
          <a:bodyPr wrap="square" rtlCol="0">
            <a:spAutoFit/>
          </a:bodyPr>
          <a:lstStyle/>
          <a:p>
            <a:pPr defTabSz="609585">
              <a:spcAft>
                <a:spcPts val="1600"/>
              </a:spcAft>
            </a:pPr>
            <a:r>
              <a:rPr lang="zh-TW" altLang="en-US" sz="2133" dirty="0">
                <a:solidFill>
                  <a:prstClr val="black"/>
                </a:solidFill>
                <a:ea typeface="微軟正黑體" panose="020B0604030504040204" pitchFamily="34" charset="-120"/>
              </a:rPr>
              <a:t>搜尋引擎自然排序</a:t>
            </a:r>
            <a:endParaRPr lang="en-US" sz="2133" dirty="0">
              <a:solidFill>
                <a:prstClr val="black"/>
              </a:solidFill>
              <a:ea typeface="微軟正黑體" panose="020B0604030504040204" pitchFamily="34" charset="-120"/>
            </a:endParaRPr>
          </a:p>
          <a:p>
            <a:pPr defTabSz="609585">
              <a:spcAft>
                <a:spcPts val="1600"/>
              </a:spcAft>
            </a:pPr>
            <a:r>
              <a:rPr lang="en-US" sz="2133" dirty="0">
                <a:solidFill>
                  <a:prstClr val="black"/>
                </a:solidFill>
                <a:ea typeface="微軟正黑體" panose="020B0604030504040204" pitchFamily="34" charset="-120"/>
              </a:rPr>
              <a:t>GOOGLE</a:t>
            </a:r>
            <a:r>
              <a:rPr lang="zh-TW" altLang="en-US" sz="2133" dirty="0">
                <a:solidFill>
                  <a:prstClr val="black"/>
                </a:solidFill>
                <a:ea typeface="微軟正黑體" panose="020B0604030504040204" pitchFamily="34" charset="-120"/>
              </a:rPr>
              <a:t>廣告</a:t>
            </a:r>
            <a:endParaRPr lang="en-US" sz="2133" dirty="0">
              <a:solidFill>
                <a:prstClr val="black"/>
              </a:solidFill>
              <a:ea typeface="微軟正黑體" panose="020B0604030504040204" pitchFamily="34" charset="-120"/>
            </a:endParaRPr>
          </a:p>
          <a:p>
            <a:pPr defTabSz="609585">
              <a:spcAft>
                <a:spcPts val="1600"/>
              </a:spcAft>
            </a:pPr>
            <a:r>
              <a:rPr lang="zh-TW" altLang="en-US" sz="2133" dirty="0">
                <a:solidFill>
                  <a:prstClr val="black"/>
                </a:solidFill>
                <a:ea typeface="微軟正黑體" panose="020B0604030504040204" pitchFamily="34" charset="-120"/>
              </a:rPr>
              <a:t>內文撰寫</a:t>
            </a:r>
            <a:endParaRPr lang="en-US" altLang="zh-TW" sz="2133" dirty="0">
              <a:solidFill>
                <a:prstClr val="black"/>
              </a:solidFill>
              <a:ea typeface="微軟正黑體" panose="020B0604030504040204" pitchFamily="34" charset="-120"/>
            </a:endParaRPr>
          </a:p>
          <a:p>
            <a:pPr defTabSz="609585">
              <a:spcAft>
                <a:spcPts val="1600"/>
              </a:spcAft>
            </a:pPr>
            <a:r>
              <a:rPr lang="en-US" sz="2133" dirty="0">
                <a:solidFill>
                  <a:prstClr val="black"/>
                </a:solidFill>
                <a:ea typeface="微軟正黑體" panose="020B0604030504040204" pitchFamily="34" charset="-120"/>
              </a:rPr>
              <a:t>WORDPRESS.ORG</a:t>
            </a:r>
          </a:p>
          <a:p>
            <a:pPr defTabSz="609585"/>
            <a:r>
              <a:rPr lang="zh-TW" altLang="en-US" sz="2133" dirty="0">
                <a:solidFill>
                  <a:prstClr val="black"/>
                </a:solidFill>
                <a:ea typeface="微軟正黑體" panose="020B0604030504040204" pitchFamily="34" charset="-120"/>
              </a:rPr>
              <a:t>會員管理</a:t>
            </a:r>
            <a:endParaRPr lang="en-US" altLang="zh-TW" sz="2133" dirty="0">
              <a:solidFill>
                <a:prstClr val="black"/>
              </a:solidFill>
              <a:ea typeface="微軟正黑體" panose="020B0604030504040204" pitchFamily="34" charset="-120"/>
            </a:endParaRPr>
          </a:p>
          <a:p>
            <a:pPr defTabSz="609585"/>
            <a:r>
              <a:rPr lang="en-US" altLang="zh-TW" sz="1600" dirty="0">
                <a:solidFill>
                  <a:prstClr val="black"/>
                </a:solidFill>
                <a:ea typeface="微軟正黑體" panose="020B0604030504040204" pitchFamily="34" charset="-120"/>
              </a:rPr>
              <a:t>(</a:t>
            </a:r>
            <a:r>
              <a:rPr lang="zh-TW" altLang="en-US" sz="1600" dirty="0">
                <a:solidFill>
                  <a:prstClr val="black"/>
                </a:solidFill>
                <a:ea typeface="微軟正黑體" panose="020B0604030504040204" pitchFamily="34" charset="-120"/>
              </a:rPr>
              <a:t>僅限網站顧客</a:t>
            </a:r>
            <a:r>
              <a:rPr lang="en-US" altLang="zh-TW" sz="1600" dirty="0">
                <a:solidFill>
                  <a:prstClr val="black"/>
                </a:solidFill>
                <a:ea typeface="微軟正黑體" panose="020B0604030504040204" pitchFamily="34" charset="-120"/>
              </a:rPr>
              <a:t>)</a:t>
            </a:r>
            <a:endParaRPr lang="en-US" sz="1600" dirty="0">
              <a:solidFill>
                <a:prstClr val="black"/>
              </a:solidFill>
              <a:ea typeface="微軟正黑體" panose="020B0604030504040204" pitchFamily="34" charset="-120"/>
            </a:endParaRPr>
          </a:p>
        </p:txBody>
      </p:sp>
    </p:spTree>
    <p:extLst>
      <p:ext uri="{BB962C8B-B14F-4D97-AF65-F5344CB8AC3E}">
        <p14:creationId xmlns:p14="http://schemas.microsoft.com/office/powerpoint/2010/main" val="250741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 y="10046"/>
            <a:ext cx="12192003" cy="6858001"/>
            <a:chOff x="-2" y="7530"/>
            <a:chExt cx="9144002" cy="5143501"/>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 y="7530"/>
              <a:ext cx="4038599" cy="5143501"/>
            </a:xfrm>
            <a:prstGeom prst="rect">
              <a:avLst/>
            </a:prstGeom>
          </p:spPr>
        </p:pic>
      </p:grpSp>
      <p:sp>
        <p:nvSpPr>
          <p:cNvPr id="6" name="Title 1"/>
          <p:cNvSpPr txBox="1">
            <a:spLocks/>
          </p:cNvSpPr>
          <p:nvPr/>
        </p:nvSpPr>
        <p:spPr>
          <a:xfrm>
            <a:off x="711200" y="787400"/>
            <a:ext cx="5892800" cy="711200"/>
          </a:xfrm>
          <a:prstGeom prst="rect">
            <a:avLst/>
          </a:prstGeom>
          <a:no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800" b="1" cap="all" dirty="0">
                <a:solidFill>
                  <a:srgbClr val="0070C0"/>
                </a:solidFill>
                <a:latin typeface="微軟正黑體" panose="020B0604030504040204" pitchFamily="34" charset="-120"/>
                <a:ea typeface="微軟正黑體" panose="020B0604030504040204" pitchFamily="34" charset="-120"/>
              </a:rPr>
              <a:t>無限的魅力</a:t>
            </a:r>
            <a:endParaRPr lang="en-US" sz="4800" b="1" cap="all" dirty="0">
              <a:solidFill>
                <a:srgbClr val="0070C0"/>
              </a:solidFill>
              <a:latin typeface="微軟正黑體" panose="020B0604030504040204" pitchFamily="34" charset="-120"/>
              <a:ea typeface="微軟正黑體" panose="020B0604030504040204" pitchFamily="34" charset="-120"/>
            </a:endParaRPr>
          </a:p>
        </p:txBody>
      </p:sp>
      <p:cxnSp>
        <p:nvCxnSpPr>
          <p:cNvPr id="8" name="Straight Connector 7"/>
          <p:cNvCxnSpPr/>
          <p:nvPr/>
        </p:nvCxnSpPr>
        <p:spPr>
          <a:xfrm>
            <a:off x="812800" y="3451504"/>
            <a:ext cx="609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41600" y="2333904"/>
            <a:ext cx="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76800" y="2333904"/>
            <a:ext cx="0" cy="2133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1201" y="2943504"/>
            <a:ext cx="1930400" cy="379656"/>
          </a:xfrm>
          <a:prstGeom prst="rect">
            <a:avLst/>
          </a:prstGeom>
        </p:spPr>
        <p:txBody>
          <a:bodyPr wrap="square">
            <a:spAutoFit/>
          </a:bodyPr>
          <a:lstStyle/>
          <a:p>
            <a:pPr algn="ctr">
              <a:spcBef>
                <a:spcPts val="1467"/>
              </a:spcBef>
              <a:spcAft>
                <a:spcPts val="800"/>
              </a:spcAft>
            </a:pPr>
            <a:r>
              <a:rPr lang="zh-TW" altLang="en-US" sz="1867" dirty="0">
                <a:solidFill>
                  <a:prstClr val="black"/>
                </a:solidFill>
                <a:latin typeface="微軟正黑體" panose="020B0604030504040204" pitchFamily="34" charset="-120"/>
                <a:ea typeface="微軟正黑體" panose="020B0604030504040204" pitchFamily="34" charset="-120"/>
              </a:rPr>
              <a:t>無限頁面</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3" name="Rectangle 12"/>
          <p:cNvSpPr/>
          <p:nvPr/>
        </p:nvSpPr>
        <p:spPr>
          <a:xfrm>
            <a:off x="2641600" y="2944381"/>
            <a:ext cx="2235200" cy="379656"/>
          </a:xfrm>
          <a:prstGeom prst="rect">
            <a:avLst/>
          </a:prstGeom>
        </p:spPr>
        <p:txBody>
          <a:bodyPr wrap="square">
            <a:spAutoFit/>
          </a:bodyPr>
          <a:lstStyle/>
          <a:p>
            <a:pPr algn="ctr">
              <a:spcBef>
                <a:spcPts val="1467"/>
              </a:spcBef>
              <a:spcAft>
                <a:spcPts val="800"/>
              </a:spcAft>
            </a:pPr>
            <a:r>
              <a:rPr lang="zh-TW" altLang="en-US" sz="1867" dirty="0">
                <a:solidFill>
                  <a:prstClr val="black"/>
                </a:solidFill>
                <a:latin typeface="微軟正黑體" panose="020B0604030504040204" pitchFamily="34" charset="-120"/>
                <a:ea typeface="微軟正黑體" panose="020B0604030504040204" pitchFamily="34" charset="-120"/>
              </a:rPr>
              <a:t>無限修改</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6" name="Rectangle 15"/>
          <p:cNvSpPr/>
          <p:nvPr/>
        </p:nvSpPr>
        <p:spPr>
          <a:xfrm>
            <a:off x="4876800" y="2939807"/>
            <a:ext cx="2235200" cy="379656"/>
          </a:xfrm>
          <a:prstGeom prst="rect">
            <a:avLst/>
          </a:prstGeom>
        </p:spPr>
        <p:txBody>
          <a:bodyPr wrap="square">
            <a:spAutoFit/>
          </a:bodyPr>
          <a:lstStyle/>
          <a:p>
            <a:pPr algn="ctr">
              <a:spcBef>
                <a:spcPts val="1467"/>
              </a:spcBef>
              <a:spcAft>
                <a:spcPts val="800"/>
              </a:spcAft>
            </a:pPr>
            <a:r>
              <a:rPr lang="zh-TW" altLang="en-US" sz="1867" dirty="0">
                <a:solidFill>
                  <a:prstClr val="black"/>
                </a:solidFill>
                <a:latin typeface="微軟正黑體" panose="020B0604030504040204" pitchFamily="34" charset="-120"/>
                <a:ea typeface="微軟正黑體" panose="020B0604030504040204" pitchFamily="34" charset="-120"/>
              </a:rPr>
              <a:t>無限流量</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7" name="Rectangle 16"/>
          <p:cNvSpPr/>
          <p:nvPr/>
        </p:nvSpPr>
        <p:spPr>
          <a:xfrm>
            <a:off x="711201" y="4321019"/>
            <a:ext cx="1930400" cy="379656"/>
          </a:xfrm>
          <a:prstGeom prst="rect">
            <a:avLst/>
          </a:prstGeom>
        </p:spPr>
        <p:txBody>
          <a:bodyPr wrap="square">
            <a:spAutoFit/>
          </a:bodyPr>
          <a:lstStyle/>
          <a:p>
            <a:pPr algn="ctr">
              <a:spcBef>
                <a:spcPts val="1467"/>
              </a:spcBef>
              <a:spcAft>
                <a:spcPts val="800"/>
              </a:spcAft>
            </a:pPr>
            <a:r>
              <a:rPr lang="zh-TW" altLang="en-US" sz="1867" dirty="0">
                <a:solidFill>
                  <a:prstClr val="black"/>
                </a:solidFill>
                <a:latin typeface="微軟正黑體" panose="020B0604030504040204" pitchFamily="34" charset="-120"/>
                <a:ea typeface="微軟正黑體" panose="020B0604030504040204" pitchFamily="34" charset="-120"/>
              </a:rPr>
              <a:t>無限電子郵件</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8" name="Rectangle 17"/>
          <p:cNvSpPr/>
          <p:nvPr/>
        </p:nvSpPr>
        <p:spPr>
          <a:xfrm>
            <a:off x="2641600" y="4321891"/>
            <a:ext cx="2235200" cy="379656"/>
          </a:xfrm>
          <a:prstGeom prst="rect">
            <a:avLst/>
          </a:prstGeom>
        </p:spPr>
        <p:txBody>
          <a:bodyPr wrap="square">
            <a:spAutoFit/>
          </a:bodyPr>
          <a:lstStyle/>
          <a:p>
            <a:pPr algn="ctr">
              <a:spcBef>
                <a:spcPts val="1467"/>
              </a:spcBef>
              <a:spcAft>
                <a:spcPts val="800"/>
              </a:spcAft>
            </a:pPr>
            <a:r>
              <a:rPr lang="zh-TW" altLang="en-US" sz="1867" dirty="0">
                <a:solidFill>
                  <a:prstClr val="black"/>
                </a:solidFill>
                <a:latin typeface="微軟正黑體" panose="020B0604030504040204" pitchFamily="34" charset="-120"/>
                <a:ea typeface="微軟正黑體" panose="020B0604030504040204" pitchFamily="34" charset="-120"/>
              </a:rPr>
              <a:t>無限升級</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9" name="Rectangle 18"/>
          <p:cNvSpPr/>
          <p:nvPr/>
        </p:nvSpPr>
        <p:spPr>
          <a:xfrm>
            <a:off x="4876800" y="4333484"/>
            <a:ext cx="2489200" cy="954300"/>
          </a:xfrm>
          <a:prstGeom prst="rect">
            <a:avLst/>
          </a:prstGeom>
        </p:spPr>
        <p:txBody>
          <a:bodyPr wrap="square">
            <a:spAutoFit/>
          </a:bodyPr>
          <a:lstStyle/>
          <a:p>
            <a:pPr algn="ctr">
              <a:spcBef>
                <a:spcPts val="1467"/>
              </a:spcBef>
              <a:spcAft>
                <a:spcPts val="800"/>
              </a:spcAft>
            </a:pPr>
            <a:r>
              <a:rPr lang="zh-TW" altLang="en-US" sz="1867" dirty="0">
                <a:solidFill>
                  <a:prstClr val="black"/>
                </a:solidFill>
                <a:latin typeface="微軟正黑體" panose="020B0604030504040204" pitchFamily="34" charset="-120"/>
                <a:ea typeface="微軟正黑體" panose="020B0604030504040204" pitchFamily="34" charset="-120"/>
              </a:rPr>
              <a:t>在無限支援、修改和升級之下，簡單有效的呈現效果</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20" name="Rectangle 19"/>
          <p:cNvSpPr/>
          <p:nvPr/>
        </p:nvSpPr>
        <p:spPr>
          <a:xfrm>
            <a:off x="355600" y="5858334"/>
            <a:ext cx="7010400" cy="830997"/>
          </a:xfrm>
          <a:prstGeom prst="rect">
            <a:avLst/>
          </a:prstGeom>
        </p:spPr>
        <p:txBody>
          <a:bodyPr wrap="square">
            <a:spAutoFit/>
          </a:bodyPr>
          <a:lstStyle/>
          <a:p>
            <a:pPr algn="ctr">
              <a:spcBef>
                <a:spcPts val="1467"/>
              </a:spcBef>
            </a:pPr>
            <a:r>
              <a:rPr lang="zh-TW" altLang="en-US" sz="2400" dirty="0">
                <a:solidFill>
                  <a:prstClr val="black"/>
                </a:solidFill>
                <a:latin typeface="微軟正黑體" panose="020B0604030504040204" pitchFamily="34" charset="-120"/>
                <a:ea typeface="微軟正黑體" panose="020B0604030504040204" pitchFamily="34" charset="-120"/>
              </a:rPr>
              <a:t>我們幫</a:t>
            </a:r>
            <a:r>
              <a:rPr lang="zh-TW" altLang="en-US" sz="2400" dirty="0" smtClean="0">
                <a:solidFill>
                  <a:prstClr val="black"/>
                </a:solidFill>
                <a:latin typeface="微軟正黑體" panose="020B0604030504040204" pitchFamily="34" charset="-120"/>
                <a:ea typeface="微軟正黑體" panose="020B0604030504040204" pitchFamily="34" charset="-120"/>
              </a:rPr>
              <a:t>助企業老闆解</a:t>
            </a:r>
            <a:r>
              <a:rPr lang="zh-TW" altLang="en-US" sz="2400" dirty="0">
                <a:solidFill>
                  <a:prstClr val="black"/>
                </a:solidFill>
                <a:latin typeface="微軟正黑體" panose="020B0604030504040204" pitchFamily="34" charset="-120"/>
                <a:ea typeface="微軟正黑體" panose="020B0604030504040204" pitchFamily="34" charset="-120"/>
              </a:rPr>
              <a:t>決他們目前面臨</a:t>
            </a:r>
            <a:r>
              <a:rPr lang="zh-TW" altLang="en-US" sz="2400" dirty="0" smtClean="0">
                <a:solidFill>
                  <a:prstClr val="black"/>
                </a:solidFill>
                <a:latin typeface="微軟正黑體" panose="020B0604030504040204" pitchFamily="34" charset="-120"/>
                <a:ea typeface="微軟正黑體" panose="020B0604030504040204" pitchFamily="34" charset="-120"/>
              </a:rPr>
              <a:t>的網上行</a:t>
            </a:r>
            <a:r>
              <a:rPr lang="zh-TW" altLang="en-US" sz="2400" dirty="0">
                <a:solidFill>
                  <a:prstClr val="black"/>
                </a:solidFill>
                <a:latin typeface="微軟正黑體" panose="020B0604030504040204" pitchFamily="34" charset="-120"/>
                <a:ea typeface="微軟正黑體" panose="020B0604030504040204" pitchFamily="34" charset="-120"/>
              </a:rPr>
              <a:t>銷挑戰</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pic>
        <p:nvPicPr>
          <p:cNvPr id="3074" name="Picture 2" descr="C:\Users\Junaed\Downloads\FlaticonDownload (2)\png\copy8.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5997" y="2305515"/>
            <a:ext cx="600831" cy="60083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15551" y="3756304"/>
            <a:ext cx="561276" cy="5426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68589" y="3683065"/>
            <a:ext cx="612039" cy="5976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96944" y="2260473"/>
            <a:ext cx="633817" cy="6523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87562" y="2165651"/>
            <a:ext cx="813677" cy="813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26826" y="3609819"/>
            <a:ext cx="535169" cy="69339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Rectangle 21"/>
          <p:cNvSpPr/>
          <p:nvPr/>
        </p:nvSpPr>
        <p:spPr>
          <a:xfrm>
            <a:off x="508000" y="5022469"/>
            <a:ext cx="4483963" cy="461665"/>
          </a:xfrm>
          <a:prstGeom prst="rect">
            <a:avLst/>
          </a:prstGeom>
        </p:spPr>
        <p:txBody>
          <a:bodyPr wrap="square">
            <a:spAutoFit/>
          </a:bodyPr>
          <a:lstStyle/>
          <a:p>
            <a:pPr algn="ctr">
              <a:spcBef>
                <a:spcPts val="1467"/>
              </a:spcBef>
            </a:pPr>
            <a:r>
              <a:rPr lang="zh-TW" altLang="en-US" sz="2400" b="1" dirty="0">
                <a:solidFill>
                  <a:prstClr val="black"/>
                </a:solidFill>
                <a:latin typeface="微軟正黑體" panose="020B0604030504040204" pitchFamily="34" charset="-120"/>
                <a:ea typeface="微軟正黑體" panose="020B0604030504040204" pitchFamily="34" charset="-120"/>
              </a:rPr>
              <a:t>現在已有</a:t>
            </a:r>
            <a:r>
              <a:rPr lang="en-US" altLang="zh-TW" sz="2400" b="1" dirty="0">
                <a:solidFill>
                  <a:prstClr val="black"/>
                </a:solidFill>
                <a:latin typeface="微軟正黑體" panose="020B0604030504040204" pitchFamily="34" charset="-120"/>
                <a:ea typeface="微軟正黑體" panose="020B0604030504040204" pitchFamily="34" charset="-120"/>
              </a:rPr>
              <a:t>…</a:t>
            </a:r>
            <a:r>
              <a:rPr lang="zh-TW" altLang="en-US" sz="2400" b="1" dirty="0">
                <a:solidFill>
                  <a:prstClr val="black"/>
                </a:solidFill>
                <a:latin typeface="微軟正黑體" panose="020B0604030504040204" pitchFamily="34" charset="-120"/>
                <a:ea typeface="微軟正黑體" panose="020B0604030504040204" pitchFamily="34" charset="-120"/>
              </a:rPr>
              <a:t>無限空間</a:t>
            </a:r>
            <a:r>
              <a:rPr lang="en-US" altLang="zh-TW" sz="2400" b="1" dirty="0">
                <a:solidFill>
                  <a:prstClr val="black"/>
                </a:solidFill>
                <a:latin typeface="微軟正黑體" panose="020B0604030504040204" pitchFamily="34" charset="-120"/>
                <a:ea typeface="微軟正黑體" panose="020B0604030504040204" pitchFamily="34" charset="-120"/>
              </a:rPr>
              <a:t>!</a:t>
            </a:r>
            <a:endParaRPr lang="en-US" sz="24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71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p:cNvPicPr>
            <a:picLocks noChangeAspect="1"/>
          </p:cNvPicPr>
          <p:nvPr/>
        </p:nvPicPr>
        <p:blipFill>
          <a:blip r:embed="rId3"/>
          <a:stretch>
            <a:fillRect/>
          </a:stretch>
        </p:blipFill>
        <p:spPr>
          <a:xfrm flipH="1">
            <a:off x="0" y="1"/>
            <a:ext cx="12192000" cy="6858000"/>
          </a:xfrm>
          <a:prstGeom prst="rect">
            <a:avLst/>
          </a:prstGeom>
        </p:spPr>
      </p:pic>
      <p:sp>
        <p:nvSpPr>
          <p:cNvPr id="4" name="Rectangle 3"/>
          <p:cNvSpPr/>
          <p:nvPr/>
        </p:nvSpPr>
        <p:spPr>
          <a:xfrm>
            <a:off x="508000" y="-8467"/>
            <a:ext cx="4064000" cy="68580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5" name="Straight Connector 4"/>
          <p:cNvCxnSpPr/>
          <p:nvPr/>
        </p:nvCxnSpPr>
        <p:spPr>
          <a:xfrm>
            <a:off x="812800" y="2213769"/>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12800" y="3022600"/>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12800" y="3733800"/>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13018" y="558477"/>
            <a:ext cx="3457165" cy="502766"/>
          </a:xfrm>
          <a:prstGeom prst="rect">
            <a:avLst/>
          </a:prstGeom>
        </p:spPr>
        <p:txBody>
          <a:bodyPr wrap="square">
            <a:spAutoFit/>
          </a:bodyPr>
          <a:lstStyle/>
          <a:p>
            <a:pPr>
              <a:spcAft>
                <a:spcPts val="800"/>
              </a:spcAft>
            </a:pPr>
            <a:r>
              <a:rPr lang="zh-TW" altLang="en-US" sz="2667" b="1" dirty="0">
                <a:solidFill>
                  <a:srgbClr val="00B0F0"/>
                </a:solidFill>
                <a:latin typeface="微軟正黑體" panose="020B0604030504040204" pitchFamily="34" charset="-120"/>
                <a:ea typeface="微軟正黑體" panose="020B0604030504040204" pitchFamily="34" charset="-120"/>
              </a:rPr>
              <a:t>絕佳的無限顧客支援</a:t>
            </a:r>
            <a:endParaRPr lang="en-US" sz="2667" b="1" dirty="0">
              <a:solidFill>
                <a:srgbClr val="00B0F0"/>
              </a:solidFill>
              <a:latin typeface="微軟正黑體" panose="020B0604030504040204" pitchFamily="34" charset="-120"/>
              <a:ea typeface="微軟正黑體" panose="020B0604030504040204" pitchFamily="34" charset="-120"/>
            </a:endParaRPr>
          </a:p>
        </p:txBody>
      </p:sp>
      <p:cxnSp>
        <p:nvCxnSpPr>
          <p:cNvPr id="11" name="Straight Connector 10"/>
          <p:cNvCxnSpPr/>
          <p:nvPr/>
        </p:nvCxnSpPr>
        <p:spPr>
          <a:xfrm>
            <a:off x="762000" y="5773625"/>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8636000" y="5804525"/>
            <a:ext cx="3048000" cy="570881"/>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267" b="1" cap="all" dirty="0">
              <a:ln w="12700">
                <a:noFill/>
              </a:ln>
              <a:solidFill>
                <a:prstClr val="white"/>
              </a:solidFill>
            </a:endParaRPr>
          </a:p>
        </p:txBody>
      </p:sp>
      <p:sp>
        <p:nvSpPr>
          <p:cNvPr id="20" name="Rectangle 8"/>
          <p:cNvSpPr/>
          <p:nvPr/>
        </p:nvSpPr>
        <p:spPr>
          <a:xfrm>
            <a:off x="711200" y="1701805"/>
            <a:ext cx="2811988" cy="379656"/>
          </a:xfrm>
          <a:prstGeom prst="rect">
            <a:avLst/>
          </a:prstGeom>
        </p:spPr>
        <p:txBody>
          <a:bodyPr wrap="none">
            <a:spAutoFit/>
          </a:bodyPr>
          <a:lstStyle/>
          <a:p>
            <a:pPr>
              <a:spcAft>
                <a:spcPts val="800"/>
              </a:spcAft>
            </a:pPr>
            <a:r>
              <a:rPr lang="zh-TW" altLang="en-US" sz="1867" dirty="0">
                <a:solidFill>
                  <a:prstClr val="white"/>
                </a:solidFill>
                <a:ea typeface="微軟正黑體" panose="020B0604030504040204" pitchFamily="34" charset="-120"/>
              </a:rPr>
              <a:t>不限次數的協助網站維護</a:t>
            </a:r>
            <a:endParaRPr lang="en-US" sz="1867" dirty="0">
              <a:solidFill>
                <a:prstClr val="white"/>
              </a:solidFill>
              <a:ea typeface="微軟正黑體" panose="020B0604030504040204" pitchFamily="34" charset="-120"/>
            </a:endParaRPr>
          </a:p>
        </p:txBody>
      </p:sp>
      <p:sp>
        <p:nvSpPr>
          <p:cNvPr id="21" name="Rectangle 9"/>
          <p:cNvSpPr/>
          <p:nvPr/>
        </p:nvSpPr>
        <p:spPr>
          <a:xfrm>
            <a:off x="711200" y="2311406"/>
            <a:ext cx="3556000" cy="666977"/>
          </a:xfrm>
          <a:prstGeom prst="rect">
            <a:avLst/>
          </a:prstGeom>
        </p:spPr>
        <p:txBody>
          <a:bodyPr wrap="square">
            <a:spAutoFit/>
          </a:bodyPr>
          <a:lstStyle/>
          <a:p>
            <a:pPr>
              <a:spcAft>
                <a:spcPts val="800"/>
              </a:spcAft>
            </a:pPr>
            <a:r>
              <a:rPr lang="zh-TW" altLang="en-US" sz="1867" dirty="0">
                <a:solidFill>
                  <a:prstClr val="white"/>
                </a:solidFill>
                <a:ea typeface="微軟正黑體" panose="020B0604030504040204" pitchFamily="34" charset="-120"/>
              </a:rPr>
              <a:t>協助使用我們解決方案的所有功能</a:t>
            </a:r>
            <a:r>
              <a:rPr lang="en-US" altLang="zh-TW" sz="1867" dirty="0">
                <a:solidFill>
                  <a:prstClr val="white"/>
                </a:solidFill>
                <a:ea typeface="微軟正黑體" panose="020B0604030504040204" pitchFamily="34" charset="-120"/>
              </a:rPr>
              <a:t>&amp;</a:t>
            </a:r>
            <a:r>
              <a:rPr lang="zh-TW" altLang="en-US" sz="1867" dirty="0">
                <a:solidFill>
                  <a:prstClr val="white"/>
                </a:solidFill>
                <a:ea typeface="微軟正黑體" panose="020B0604030504040204" pitchFamily="34" charset="-120"/>
              </a:rPr>
              <a:t>工具</a:t>
            </a:r>
            <a:endParaRPr lang="en-US" sz="1867" dirty="0">
              <a:solidFill>
                <a:prstClr val="white"/>
              </a:solidFill>
              <a:ea typeface="微軟正黑體" panose="020B0604030504040204" pitchFamily="34" charset="-120"/>
            </a:endParaRPr>
          </a:p>
        </p:txBody>
      </p:sp>
      <p:sp>
        <p:nvSpPr>
          <p:cNvPr id="22" name="Rectangle 12"/>
          <p:cNvSpPr/>
          <p:nvPr/>
        </p:nvSpPr>
        <p:spPr>
          <a:xfrm>
            <a:off x="762000" y="3834356"/>
            <a:ext cx="3759200" cy="1816266"/>
          </a:xfrm>
          <a:prstGeom prst="rect">
            <a:avLst/>
          </a:prstGeom>
        </p:spPr>
        <p:txBody>
          <a:bodyPr wrap="square">
            <a:spAutoFit/>
          </a:bodyPr>
          <a:lstStyle/>
          <a:p>
            <a:pPr defTabSz="609585"/>
            <a:r>
              <a:rPr lang="zh-TW" altLang="en-US" sz="1867" dirty="0">
                <a:solidFill>
                  <a:prstClr val="white"/>
                </a:solidFill>
                <a:ea typeface="微軟正黑體" panose="020B0604030504040204" pitchFamily="34" charset="-120"/>
                <a:cs typeface="Arial" panose="020B0604020202020204" pitchFamily="34" charset="0"/>
              </a:rPr>
              <a:t>無比安全的網站代管設施 </a:t>
            </a:r>
            <a:r>
              <a:rPr lang="en-US" altLang="zh-TW" sz="1867" dirty="0">
                <a:solidFill>
                  <a:prstClr val="white"/>
                </a:solidFill>
                <a:ea typeface="微軟正黑體" panose="020B0604030504040204" pitchFamily="34" charset="-120"/>
                <a:cs typeface="Arial" panose="020B0604020202020204" pitchFamily="34" charset="0"/>
              </a:rPr>
              <a:t>- </a:t>
            </a:r>
            <a:r>
              <a:rPr lang="zh-TW" altLang="en-US" sz="1867" dirty="0">
                <a:solidFill>
                  <a:prstClr val="white"/>
                </a:solidFill>
                <a:ea typeface="微軟正黑體" panose="020B0604030504040204" pitchFamily="34" charset="-120"/>
                <a:cs typeface="Arial" panose="020B0604020202020204" pitchFamily="34" charset="0"/>
              </a:rPr>
              <a:t>全年無休的安全監視系統</a:t>
            </a:r>
            <a:r>
              <a:rPr lang="zh-CN" altLang="en-US" sz="1867" dirty="0">
                <a:solidFill>
                  <a:prstClr val="white"/>
                </a:solidFill>
                <a:ea typeface="微軟正黑體" panose="020B0604030504040204" pitchFamily="34" charset="-120"/>
                <a:cs typeface="Arial" panose="020B0604020202020204" pitchFamily="34" charset="0"/>
              </a:rPr>
              <a:t>，</a:t>
            </a:r>
            <a:r>
              <a:rPr lang="zh-TW" altLang="en-US" sz="1867" dirty="0">
                <a:solidFill>
                  <a:prstClr val="white"/>
                </a:solidFill>
                <a:ea typeface="微軟正黑體" panose="020B0604030504040204" pitchFamily="34" charset="-120"/>
                <a:cs typeface="Arial" panose="020B0604020202020204" pitchFamily="34" charset="0"/>
              </a:rPr>
              <a:t>網站儲存於多層高效能</a:t>
            </a:r>
            <a:r>
              <a:rPr lang="en-US" altLang="zh-TW" sz="1867" dirty="0">
                <a:solidFill>
                  <a:prstClr val="white"/>
                </a:solidFill>
                <a:ea typeface="微軟正黑體" panose="020B0604030504040204" pitchFamily="34" charset="-120"/>
                <a:cs typeface="Arial" panose="020B0604020202020204" pitchFamily="34" charset="0"/>
              </a:rPr>
              <a:t>Dell PowerEdge</a:t>
            </a:r>
            <a:r>
              <a:rPr lang="zh-TW" altLang="en-US" sz="1867" dirty="0">
                <a:solidFill>
                  <a:prstClr val="white"/>
                </a:solidFill>
                <a:ea typeface="微軟正黑體" panose="020B0604030504040204" pitchFamily="34" charset="-120"/>
                <a:cs typeface="Arial" panose="020B0604020202020204" pitchFamily="34" charset="0"/>
              </a:rPr>
              <a:t>伺服器，資料中心的安全設計可免於火災、洪水、地震、斷電以及其他各種可能的災害。</a:t>
            </a:r>
            <a:endParaRPr lang="en-US" altLang="zh-TW" sz="1867" dirty="0">
              <a:solidFill>
                <a:prstClr val="white"/>
              </a:solidFill>
              <a:ea typeface="微軟正黑體" panose="020B0604030504040204" pitchFamily="34" charset="-120"/>
              <a:cs typeface="Arial" panose="020B0604020202020204" pitchFamily="34" charset="0"/>
            </a:endParaRPr>
          </a:p>
        </p:txBody>
      </p:sp>
      <p:sp>
        <p:nvSpPr>
          <p:cNvPr id="23" name="Rectangle 11"/>
          <p:cNvSpPr/>
          <p:nvPr/>
        </p:nvSpPr>
        <p:spPr>
          <a:xfrm>
            <a:off x="711201" y="3204017"/>
            <a:ext cx="2938625" cy="379656"/>
          </a:xfrm>
          <a:prstGeom prst="rect">
            <a:avLst/>
          </a:prstGeom>
        </p:spPr>
        <p:txBody>
          <a:bodyPr wrap="none">
            <a:spAutoFit/>
          </a:bodyPr>
          <a:lstStyle/>
          <a:p>
            <a:pPr>
              <a:spcAft>
                <a:spcPts val="800"/>
              </a:spcAft>
            </a:pPr>
            <a:r>
              <a:rPr lang="zh-TW" altLang="en-US" sz="1867" dirty="0">
                <a:solidFill>
                  <a:prstClr val="white"/>
                </a:solidFill>
                <a:ea typeface="微軟正黑體" panose="020B0604030504040204" pitchFamily="34" charset="-120"/>
              </a:rPr>
              <a:t>一週</a:t>
            </a:r>
            <a:r>
              <a:rPr lang="en-US" altLang="zh-TW" sz="1867" dirty="0">
                <a:solidFill>
                  <a:prstClr val="white"/>
                </a:solidFill>
                <a:ea typeface="微軟正黑體" panose="020B0604030504040204" pitchFamily="34" charset="-120"/>
              </a:rPr>
              <a:t>7</a:t>
            </a:r>
            <a:r>
              <a:rPr lang="zh-TW" altLang="en-US" sz="1867" dirty="0">
                <a:solidFill>
                  <a:prstClr val="white"/>
                </a:solidFill>
                <a:ea typeface="微軟正黑體" panose="020B0604030504040204" pitchFamily="34" charset="-120"/>
              </a:rPr>
              <a:t>天，每天</a:t>
            </a:r>
            <a:r>
              <a:rPr lang="en-US" sz="1867" dirty="0">
                <a:solidFill>
                  <a:prstClr val="white"/>
                </a:solidFill>
                <a:ea typeface="微軟正黑體" panose="020B0604030504040204" pitchFamily="34" charset="-120"/>
              </a:rPr>
              <a:t>24</a:t>
            </a:r>
            <a:r>
              <a:rPr lang="zh-TW" altLang="en-US" sz="1867" dirty="0">
                <a:solidFill>
                  <a:prstClr val="white"/>
                </a:solidFill>
                <a:ea typeface="微軟正黑體" panose="020B0604030504040204" pitchFamily="34" charset="-120"/>
              </a:rPr>
              <a:t>小時服務</a:t>
            </a:r>
            <a:endParaRPr lang="en-US" sz="1867" dirty="0">
              <a:solidFill>
                <a:prstClr val="white"/>
              </a:solidFill>
              <a:ea typeface="微軟正黑體" panose="020B0604030504040204" pitchFamily="34" charset="-120"/>
            </a:endParaRPr>
          </a:p>
        </p:txBody>
      </p:sp>
      <p:sp>
        <p:nvSpPr>
          <p:cNvPr id="24" name="Rectangle 13"/>
          <p:cNvSpPr/>
          <p:nvPr/>
        </p:nvSpPr>
        <p:spPr>
          <a:xfrm>
            <a:off x="711200" y="5973514"/>
            <a:ext cx="3454400" cy="666977"/>
          </a:xfrm>
          <a:prstGeom prst="rect">
            <a:avLst/>
          </a:prstGeom>
        </p:spPr>
        <p:txBody>
          <a:bodyPr wrap="square">
            <a:spAutoFit/>
          </a:bodyPr>
          <a:lstStyle/>
          <a:p>
            <a:pPr defTabSz="609585"/>
            <a:r>
              <a:rPr lang="zh-TW" altLang="en-US" sz="1867" dirty="0">
                <a:solidFill>
                  <a:prstClr val="white"/>
                </a:solidFill>
                <a:ea typeface="微軟正黑體" panose="020B0604030504040204" pitchFamily="34" charset="-120"/>
                <a:cs typeface="Arial" panose="020B0604020202020204" pitchFamily="34" charset="0"/>
              </a:rPr>
              <a:t>雙層防火牆防護 </a:t>
            </a:r>
            <a:r>
              <a:rPr lang="en-US" altLang="zh-TW" sz="1867" dirty="0">
                <a:solidFill>
                  <a:prstClr val="white"/>
                </a:solidFill>
                <a:ea typeface="微軟正黑體" panose="020B0604030504040204" pitchFamily="34" charset="-120"/>
                <a:cs typeface="Arial" panose="020B0604020202020204" pitchFamily="34" charset="0"/>
              </a:rPr>
              <a:t>- </a:t>
            </a:r>
            <a:r>
              <a:rPr lang="zh-TW" altLang="en-US" sz="1867" dirty="0">
                <a:solidFill>
                  <a:prstClr val="white"/>
                </a:solidFill>
                <a:ea typeface="微軟正黑體" panose="020B0604030504040204" pitchFamily="34" charset="-120"/>
                <a:cs typeface="Arial" panose="020B0604020202020204" pitchFamily="34" charset="0"/>
              </a:rPr>
              <a:t>使用</a:t>
            </a:r>
            <a:r>
              <a:rPr lang="en-US" altLang="zh-TW" sz="1867" dirty="0">
                <a:solidFill>
                  <a:prstClr val="white"/>
                </a:solidFill>
                <a:ea typeface="微軟正黑體" panose="020B0604030504040204" pitchFamily="34" charset="-120"/>
                <a:cs typeface="Arial" panose="020B0604020202020204" pitchFamily="34" charset="0"/>
              </a:rPr>
              <a:t>Cisco PIX </a:t>
            </a:r>
            <a:r>
              <a:rPr lang="zh-TW" altLang="en-US" sz="1867" dirty="0">
                <a:solidFill>
                  <a:prstClr val="white"/>
                </a:solidFill>
                <a:ea typeface="微軟正黑體" panose="020B0604030504040204" pitchFamily="34" charset="-120"/>
                <a:cs typeface="Arial" panose="020B0604020202020204" pitchFamily="34" charset="0"/>
              </a:rPr>
              <a:t>防火牆</a:t>
            </a:r>
            <a:endParaRPr lang="en-US" altLang="zh-TW" sz="1867"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13410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5388"/>
          <a:stretch/>
        </p:blipFill>
        <p:spPr>
          <a:xfrm>
            <a:off x="19241" y="-19242"/>
            <a:ext cx="12192000" cy="6877244"/>
          </a:xfrm>
          <a:prstGeom prst="rect">
            <a:avLst/>
          </a:prstGeom>
        </p:spPr>
      </p:pic>
      <p:sp>
        <p:nvSpPr>
          <p:cNvPr id="11" name="Rectangle 10"/>
          <p:cNvSpPr/>
          <p:nvPr/>
        </p:nvSpPr>
        <p:spPr>
          <a:xfrm>
            <a:off x="8088271" y="3897781"/>
            <a:ext cx="4122971" cy="817963"/>
          </a:xfrm>
          <a:prstGeom prst="rect">
            <a:avLst/>
          </a:prstGeom>
          <a:solidFill>
            <a:srgbClr val="93B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2" name="Rectangle 1"/>
          <p:cNvSpPr/>
          <p:nvPr/>
        </p:nvSpPr>
        <p:spPr>
          <a:xfrm>
            <a:off x="8088271" y="3929427"/>
            <a:ext cx="4122971" cy="708012"/>
          </a:xfrm>
          <a:prstGeom prst="rect">
            <a:avLst/>
          </a:prstGeom>
        </p:spPr>
        <p:txBody>
          <a:bodyPr wrap="square" lIns="91415" tIns="45719" rIns="91415" bIns="45719">
            <a:spAutoFit/>
          </a:bodyPr>
          <a:lstStyle/>
          <a:p>
            <a:pPr algn="ctr" defTabSz="609585">
              <a:lnSpc>
                <a:spcPct val="150000"/>
              </a:lnSpc>
              <a:tabLst>
                <a:tab pos="114262" algn="l"/>
              </a:tabLst>
            </a:pPr>
            <a:r>
              <a:rPr lang="zh-TW" altLang="en-US" sz="2667" dirty="0">
                <a:solidFill>
                  <a:srgbClr val="FFFFFF"/>
                </a:solidFill>
                <a:latin typeface="微軟正黑體" panose="020B0604030504040204" pitchFamily="34" charset="-120"/>
                <a:ea typeface="微軟正黑體" panose="020B0604030504040204" pitchFamily="34" charset="-120"/>
                <a:cs typeface="DIN-Medium"/>
              </a:rPr>
              <a:t>世界就</a:t>
            </a:r>
            <a:r>
              <a:rPr lang="zh-TW" altLang="en-US" sz="2667" dirty="0" smtClean="0">
                <a:solidFill>
                  <a:srgbClr val="FFFFFF"/>
                </a:solidFill>
                <a:latin typeface="微軟正黑體" panose="020B0604030504040204" pitchFamily="34" charset="-120"/>
                <a:ea typeface="微軟正黑體" panose="020B0604030504040204" pitchFamily="34" charset="-120"/>
                <a:cs typeface="DIN-Medium"/>
              </a:rPr>
              <a:t>在網上</a:t>
            </a:r>
            <a:endParaRPr lang="en-US" sz="2667" dirty="0">
              <a:solidFill>
                <a:srgbClr val="FFFFFF"/>
              </a:solidFill>
              <a:latin typeface="微軟正黑體" panose="020B0604030504040204" pitchFamily="34" charset="-120"/>
              <a:ea typeface="微軟正黑體" panose="020B0604030504040204" pitchFamily="34" charset="-120"/>
              <a:cs typeface="DIN-Medium"/>
            </a:endParaRPr>
          </a:p>
        </p:txBody>
      </p:sp>
      <p:sp>
        <p:nvSpPr>
          <p:cNvPr id="12" name="Rectangle 11"/>
          <p:cNvSpPr/>
          <p:nvPr/>
        </p:nvSpPr>
        <p:spPr>
          <a:xfrm>
            <a:off x="8088271" y="4816580"/>
            <a:ext cx="4122971" cy="2041421"/>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85">
              <a:lnSpc>
                <a:spcPct val="150000"/>
              </a:lnSpc>
              <a:tabLst>
                <a:tab pos="114262" algn="l"/>
              </a:tabLst>
            </a:pPr>
            <a:r>
              <a:rPr lang="zh-TW" altLang="en-US" sz="2667" dirty="0">
                <a:solidFill>
                  <a:srgbClr val="FFFFFF"/>
                </a:solidFill>
                <a:latin typeface="微軟正黑體" panose="020B0604030504040204" pitchFamily="34" charset="-120"/>
                <a:ea typeface="微軟正黑體" panose="020B0604030504040204" pitchFamily="34" charset="-120"/>
                <a:cs typeface="DIN-Medium"/>
              </a:rPr>
              <a:t>本地商家 </a:t>
            </a:r>
            <a:r>
              <a:rPr lang="en-US" sz="2667" dirty="0">
                <a:solidFill>
                  <a:srgbClr val="FFFFFF"/>
                </a:solidFill>
                <a:latin typeface="微軟正黑體" panose="020B0604030504040204" pitchFamily="34" charset="-120"/>
                <a:ea typeface="微軟正黑體" panose="020B0604030504040204" pitchFamily="34" charset="-120"/>
                <a:cs typeface="DIN-Medium"/>
              </a:rPr>
              <a:t>&amp; </a:t>
            </a:r>
            <a:r>
              <a:rPr lang="zh-TW" altLang="en-US" sz="2667" dirty="0">
                <a:solidFill>
                  <a:srgbClr val="FFFFFF"/>
                </a:solidFill>
                <a:latin typeface="微軟正黑體" panose="020B0604030504040204" pitchFamily="34" charset="-120"/>
                <a:ea typeface="微軟正黑體" panose="020B0604030504040204" pitchFamily="34" charset="-120"/>
                <a:cs typeface="DIN-Medium"/>
              </a:rPr>
              <a:t>團體都需要</a:t>
            </a:r>
            <a:endParaRPr lang="en-US" altLang="zh-TW" sz="2667" dirty="0">
              <a:solidFill>
                <a:srgbClr val="FFFFFF"/>
              </a:solidFill>
              <a:latin typeface="微軟正黑體" panose="020B0604030504040204" pitchFamily="34" charset="-120"/>
              <a:ea typeface="微軟正黑體" panose="020B0604030504040204" pitchFamily="34" charset="-120"/>
              <a:cs typeface="DIN-Medium"/>
            </a:endParaRPr>
          </a:p>
          <a:p>
            <a:pPr defTabSz="609585">
              <a:lnSpc>
                <a:spcPct val="150000"/>
              </a:lnSpc>
              <a:tabLst>
                <a:tab pos="114262" algn="l"/>
              </a:tabLst>
            </a:pPr>
            <a:r>
              <a:rPr lang="zh-TW" altLang="en-US" sz="2667" dirty="0">
                <a:solidFill>
                  <a:srgbClr val="FFFFFF"/>
                </a:solidFill>
                <a:latin typeface="微軟正黑體" panose="020B0604030504040204" pitchFamily="34" charset="-120"/>
                <a:ea typeface="微軟正黑體" panose="020B0604030504040204" pitchFamily="34" charset="-120"/>
                <a:cs typeface="DIN-Medium"/>
              </a:rPr>
              <a:t>一個完整的解決方案</a:t>
            </a:r>
            <a:endParaRPr lang="en-US" sz="2667" dirty="0">
              <a:solidFill>
                <a:srgbClr val="FFFFFF"/>
              </a:solidFill>
              <a:latin typeface="微軟正黑體" panose="020B0604030504040204" pitchFamily="34" charset="-120"/>
              <a:ea typeface="微軟正黑體" panose="020B0604030504040204" pitchFamily="34" charset="-120"/>
              <a:cs typeface="DIN-Medium"/>
            </a:endParaRPr>
          </a:p>
        </p:txBody>
      </p:sp>
    </p:spTree>
    <p:extLst>
      <p:ext uri="{BB962C8B-B14F-4D97-AF65-F5344CB8AC3E}">
        <p14:creationId xmlns:p14="http://schemas.microsoft.com/office/powerpoint/2010/main" val="122052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505200"/>
          </a:xfrm>
          <a:prstGeom prst="rect">
            <a:avLst/>
          </a:prstGeom>
        </p:spPr>
      </p:pic>
      <p:sp>
        <p:nvSpPr>
          <p:cNvPr id="7" name="Rectangle 6"/>
          <p:cNvSpPr/>
          <p:nvPr/>
        </p:nvSpPr>
        <p:spPr>
          <a:xfrm>
            <a:off x="279400" y="3505201"/>
            <a:ext cx="6826251" cy="748795"/>
          </a:xfrm>
          <a:prstGeom prst="rect">
            <a:avLst/>
          </a:prstGeom>
        </p:spPr>
        <p:txBody>
          <a:bodyPr wrap="square">
            <a:spAutoFit/>
          </a:bodyPr>
          <a:lstStyle/>
          <a:p>
            <a:pPr defTabSz="609585"/>
            <a:r>
              <a:rPr lang="zh-TW" altLang="en-US" sz="2133" b="1" dirty="0">
                <a:solidFill>
                  <a:srgbClr val="57585A"/>
                </a:solidFill>
                <a:ea typeface="微軟正黑體" panose="020B0604030504040204" pitchFamily="34" charset="-120"/>
                <a:cs typeface="Calibri" charset="0"/>
              </a:rPr>
              <a:t>您有事業上的花費嗎</a:t>
            </a:r>
            <a:r>
              <a:rPr lang="en-US" altLang="zh-TW" sz="2133" b="1" dirty="0">
                <a:solidFill>
                  <a:srgbClr val="57585A"/>
                </a:solidFill>
                <a:ea typeface="微軟正黑體" panose="020B0604030504040204" pitchFamily="34" charset="-120"/>
                <a:cs typeface="Calibri" charset="0"/>
              </a:rPr>
              <a:t>?</a:t>
            </a:r>
            <a:endParaRPr lang="en-US" sz="2133" b="1" dirty="0">
              <a:solidFill>
                <a:srgbClr val="57585A"/>
              </a:solidFill>
              <a:ea typeface="微軟正黑體" panose="020B0604030504040204" pitchFamily="34" charset="-120"/>
              <a:cs typeface="Calibri" charset="0"/>
            </a:endParaRPr>
          </a:p>
          <a:p>
            <a:pPr defTabSz="609585"/>
            <a:endParaRPr lang="en-US" sz="2133" b="1" dirty="0">
              <a:solidFill>
                <a:prstClr val="black"/>
              </a:solidFill>
              <a:ea typeface="微軟正黑體" panose="020B0604030504040204" pitchFamily="34" charset="-120"/>
              <a:cs typeface="Calibri" charset="0"/>
            </a:endParaRPr>
          </a:p>
        </p:txBody>
      </p:sp>
      <p:sp>
        <p:nvSpPr>
          <p:cNvPr id="4" name="TextBox 3"/>
          <p:cNvSpPr txBox="1"/>
          <p:nvPr/>
        </p:nvSpPr>
        <p:spPr>
          <a:xfrm>
            <a:off x="279400" y="3950025"/>
            <a:ext cx="10637520" cy="1569660"/>
          </a:xfrm>
          <a:prstGeom prst="rect">
            <a:avLst/>
          </a:prstGeom>
          <a:noFill/>
        </p:spPr>
        <p:txBody>
          <a:bodyPr wrap="square" rtlCol="0">
            <a:spAutoFit/>
          </a:bodyPr>
          <a:lstStyle/>
          <a:p>
            <a:pPr defTabSz="609585"/>
            <a:r>
              <a:rPr lang="zh-TW" altLang="en-US" sz="2400" b="1" dirty="0">
                <a:solidFill>
                  <a:prstClr val="black">
                    <a:lumMod val="75000"/>
                    <a:lumOff val="25000"/>
                  </a:prstClr>
                </a:solidFill>
                <a:ea typeface="微軟正黑體" panose="020B0604030504040204" pitchFamily="34" charset="-120"/>
              </a:rPr>
              <a:t>如果可以讓您節省開支並賺取現金回饋呢</a:t>
            </a:r>
            <a:r>
              <a:rPr lang="en-US" altLang="zh-TW" sz="2400" b="1" dirty="0">
                <a:solidFill>
                  <a:prstClr val="black">
                    <a:lumMod val="75000"/>
                    <a:lumOff val="25000"/>
                  </a:prstClr>
                </a:solidFill>
                <a:ea typeface="微軟正黑體" panose="020B0604030504040204" pitchFamily="34" charset="-120"/>
              </a:rPr>
              <a:t>?</a:t>
            </a:r>
          </a:p>
          <a:p>
            <a:pPr defTabSz="609585"/>
            <a:endParaRPr lang="en-US" sz="2400" b="1" dirty="0">
              <a:solidFill>
                <a:prstClr val="black">
                  <a:lumMod val="75000"/>
                  <a:lumOff val="25000"/>
                </a:prstClr>
              </a:solidFill>
              <a:ea typeface="微軟正黑體" panose="020B0604030504040204" pitchFamily="34" charset="-120"/>
            </a:endParaRPr>
          </a:p>
          <a:p>
            <a:pPr defTabSz="609585"/>
            <a:r>
              <a:rPr lang="zh-TW" altLang="en-US" sz="2400" dirty="0">
                <a:solidFill>
                  <a:prstClr val="black">
                    <a:lumMod val="75000"/>
                    <a:lumOff val="25000"/>
                  </a:prstClr>
                </a:solidFill>
                <a:ea typeface="微軟正黑體" panose="020B0604030504040204" pitchFamily="34" charset="-120"/>
              </a:rPr>
              <a:t>花點時間完成事業花費評量表，同時讓我們向您展示，在您最喜愛的商店購物時，您可以如何轉換事業開支為收入</a:t>
            </a:r>
            <a:r>
              <a:rPr lang="en-US" altLang="zh-TW" sz="2400" dirty="0">
                <a:solidFill>
                  <a:prstClr val="black">
                    <a:lumMod val="75000"/>
                    <a:lumOff val="25000"/>
                  </a:prstClr>
                </a:solidFill>
                <a:ea typeface="微軟正黑體" panose="020B0604030504040204" pitchFamily="34" charset="-120"/>
              </a:rPr>
              <a:t>!</a:t>
            </a:r>
            <a:r>
              <a:rPr lang="en-US" sz="2400" dirty="0">
                <a:solidFill>
                  <a:prstClr val="black">
                    <a:lumMod val="75000"/>
                    <a:lumOff val="25000"/>
                  </a:prstClr>
                </a:solidFill>
                <a:ea typeface="微軟正黑體" panose="020B0604030504040204" pitchFamily="34" charset="-120"/>
              </a:rPr>
              <a:t> </a:t>
            </a:r>
            <a:endParaRPr lang="en-US" sz="2400" b="1" dirty="0">
              <a:solidFill>
                <a:prstClr val="black">
                  <a:lumMod val="75000"/>
                  <a:lumOff val="25000"/>
                </a:prstClr>
              </a:solidFill>
              <a:ea typeface="微軟正黑體" panose="020B0604030504040204" pitchFamily="34" charset="-120"/>
            </a:endParaRPr>
          </a:p>
        </p:txBody>
      </p:sp>
    </p:spTree>
    <p:extLst>
      <p:ext uri="{BB962C8B-B14F-4D97-AF65-F5344CB8AC3E}">
        <p14:creationId xmlns:p14="http://schemas.microsoft.com/office/powerpoint/2010/main" val="4926450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7559" y="336332"/>
            <a:ext cx="11288111" cy="1051034"/>
            <a:chOff x="5880538" y="252248"/>
            <a:chExt cx="3011214" cy="788276"/>
          </a:xfrm>
        </p:grpSpPr>
        <p:sp>
          <p:nvSpPr>
            <p:cNvPr id="5" name="Rectangle 4"/>
            <p:cNvSpPr/>
            <p:nvPr/>
          </p:nvSpPr>
          <p:spPr>
            <a:xfrm>
              <a:off x="5880538" y="252248"/>
              <a:ext cx="3011214" cy="7882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6" name="TextBox 5"/>
            <p:cNvSpPr txBox="1"/>
            <p:nvPr/>
          </p:nvSpPr>
          <p:spPr>
            <a:xfrm>
              <a:off x="5975131" y="323220"/>
              <a:ext cx="2822028" cy="623248"/>
            </a:xfrm>
            <a:prstGeom prst="rect">
              <a:avLst/>
            </a:prstGeom>
            <a:noFill/>
          </p:spPr>
          <p:txBody>
            <a:bodyPr wrap="square" rtlCol="0">
              <a:spAutoFit/>
            </a:bodyPr>
            <a:lstStyle/>
            <a:p>
              <a:pPr algn="ctr" defTabSz="609585"/>
              <a:r>
                <a:rPr lang="en-US" sz="2400" b="1" dirty="0">
                  <a:solidFill>
                    <a:prstClr val="white"/>
                  </a:solidFill>
                  <a:ea typeface="微軟正黑體" panose="020B0604030504040204" pitchFamily="34" charset="-120"/>
                </a:rPr>
                <a:t>15</a:t>
              </a:r>
              <a:r>
                <a:rPr lang="zh-TW" altLang="en-US" sz="2400" b="1" dirty="0">
                  <a:solidFill>
                    <a:prstClr val="white"/>
                  </a:solidFill>
                  <a:ea typeface="微軟正黑體" panose="020B0604030504040204" pitchFamily="34" charset="-120"/>
                </a:rPr>
                <a:t>分鐘諮詢</a:t>
              </a:r>
              <a:endParaRPr lang="en-US" sz="2400" b="1" dirty="0">
                <a:solidFill>
                  <a:prstClr val="white"/>
                </a:solidFill>
                <a:ea typeface="微軟正黑體" panose="020B0604030504040204" pitchFamily="34" charset="-120"/>
              </a:endParaRPr>
            </a:p>
            <a:p>
              <a:pPr algn="ctr" defTabSz="609585"/>
              <a:r>
                <a:rPr lang="zh-TW" altLang="en-US" sz="2400" b="1" dirty="0">
                  <a:solidFill>
                    <a:prstClr val="white"/>
                  </a:solidFill>
                  <a:ea typeface="微軟正黑體" panose="020B0604030504040204" pitchFamily="34" charset="-120"/>
                </a:rPr>
                <a:t>確認你的事業需求</a:t>
              </a:r>
              <a:endParaRPr lang="en-US" sz="2400" dirty="0">
                <a:solidFill>
                  <a:prstClr val="white"/>
                </a:solidFill>
                <a:ea typeface="微軟正黑體" panose="020B0604030504040204" pitchFamily="34" charset="-120"/>
              </a:endParaRPr>
            </a:p>
          </p:txBody>
        </p:sp>
      </p:gr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559" y="1422694"/>
            <a:ext cx="3512023" cy="4544969"/>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451" y="1422694"/>
            <a:ext cx="3683968" cy="4767487"/>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1288" y="1387366"/>
            <a:ext cx="3770255" cy="4879152"/>
          </a:xfrm>
          <a:prstGeom prst="rect">
            <a:avLst/>
          </a:prstGeom>
        </p:spPr>
      </p:pic>
    </p:spTree>
    <p:extLst>
      <p:ext uri="{BB962C8B-B14F-4D97-AF65-F5344CB8AC3E}">
        <p14:creationId xmlns:p14="http://schemas.microsoft.com/office/powerpoint/2010/main" val="27545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48248" y="283760"/>
            <a:ext cx="5602416" cy="1384931"/>
          </a:xfrm>
          <a:prstGeom prst="rect">
            <a:avLst/>
          </a:prstGeom>
          <a:solidFill>
            <a:srgbClr val="00B0F0">
              <a:alpha val="82000"/>
            </a:srgbClr>
          </a:solidFill>
        </p:spPr>
        <p:txBody>
          <a:bodyPr wrap="square">
            <a:spAutoFit/>
          </a:bodyPr>
          <a:lstStyle/>
          <a:p>
            <a:pPr algn="r" defTabSz="609585">
              <a:spcAft>
                <a:spcPts val="800"/>
              </a:spcAft>
            </a:pPr>
            <a:r>
              <a:rPr lang="en-US" sz="2933" b="1" dirty="0">
                <a:solidFill>
                  <a:prstClr val="white"/>
                </a:solidFill>
                <a:latin typeface="微軟正黑體" panose="020B0604030504040204" pitchFamily="34" charset="-120"/>
                <a:ea typeface="微軟正黑體" panose="020B0604030504040204" pitchFamily="34" charset="-120"/>
                <a:cs typeface="Times New Roman" charset="0"/>
              </a:rPr>
              <a:t>15 </a:t>
            </a: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分鐘諮詢</a:t>
            </a:r>
            <a:endParaRPr lang="en-US"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填寫需求評量表找出您目前</a:t>
            </a:r>
            <a:r>
              <a:rPr lang="zh-TW" altLang="en-US" sz="2400" b="1" dirty="0" smtClean="0">
                <a:solidFill>
                  <a:prstClr val="white"/>
                </a:solidFill>
                <a:latin typeface="微軟正黑體" panose="020B0604030504040204" pitchFamily="34" charset="-120"/>
                <a:ea typeface="微軟正黑體" panose="020B0604030504040204" pitchFamily="34" charset="-120"/>
                <a:cs typeface="Times New Roman" charset="0"/>
              </a:rPr>
              <a:t>的數碼行</a:t>
            </a: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銷解決方案</a:t>
            </a:r>
            <a:r>
              <a:rPr lang="en-US" sz="2400" b="1" dirty="0">
                <a:solidFill>
                  <a:prstClr val="white"/>
                </a:solidFill>
                <a:latin typeface="微軟正黑體" panose="020B0604030504040204" pitchFamily="34" charset="-120"/>
                <a:ea typeface="微軟正黑體" panose="020B0604030504040204" pitchFamily="34" charset="-120"/>
                <a:cs typeface="Times New Roman" charset="0"/>
              </a:rPr>
              <a:t> </a:t>
            </a: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與未來可能成長的領域</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9" name="Rectangle 8"/>
          <p:cNvSpPr/>
          <p:nvPr/>
        </p:nvSpPr>
        <p:spPr>
          <a:xfrm>
            <a:off x="6348248" y="2546988"/>
            <a:ext cx="5602416" cy="1384931"/>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安排會談</a:t>
            </a:r>
            <a:endParaRPr lang="en-US" altLang="zh-TW"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根據您的需求展示我們所提供的產品與服務如何協助您的事業發展</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10" name="Rectangle 9"/>
          <p:cNvSpPr/>
          <p:nvPr/>
        </p:nvSpPr>
        <p:spPr>
          <a:xfrm>
            <a:off x="6348248" y="4810215"/>
            <a:ext cx="5602416" cy="1487523"/>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交流</a:t>
            </a:r>
            <a:endParaRPr lang="en-US"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與其他</a:t>
            </a:r>
            <a:r>
              <a:rPr lang="zh-TW" altLang="en-US" sz="2400" b="1" dirty="0" smtClean="0">
                <a:solidFill>
                  <a:prstClr val="white"/>
                </a:solidFill>
                <a:latin typeface="微軟正黑體" panose="020B0604030504040204" pitchFamily="34" charset="-120"/>
                <a:ea typeface="微軟正黑體" panose="020B0604030504040204" pitchFamily="34" charset="-120"/>
                <a:cs typeface="Times New Roman" charset="0"/>
              </a:rPr>
              <a:t>的企業老闆見</a:t>
            </a: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面交流</a:t>
            </a:r>
            <a:endPar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提出問題並採取行動</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36105" cy="6858000"/>
          </a:xfrm>
          <a:prstGeom prst="rect">
            <a:avLst/>
          </a:prstGeom>
        </p:spPr>
      </p:pic>
    </p:spTree>
    <p:extLst>
      <p:ext uri="{BB962C8B-B14F-4D97-AF65-F5344CB8AC3E}">
        <p14:creationId xmlns:p14="http://schemas.microsoft.com/office/powerpoint/2010/main" val="316276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0.7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ppt_w*0.7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7620000"/>
          </a:xfrm>
          <a:prstGeom prst="rect">
            <a:avLst/>
          </a:prstGeom>
        </p:spPr>
      </p:pic>
      <p:sp>
        <p:nvSpPr>
          <p:cNvPr id="4" name="Rectangle 3"/>
          <p:cNvSpPr/>
          <p:nvPr/>
        </p:nvSpPr>
        <p:spPr>
          <a:xfrm>
            <a:off x="5271248" y="225121"/>
            <a:ext cx="6679417" cy="10795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5271246" y="457540"/>
            <a:ext cx="6454588"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latin typeface="微軟正黑體" panose="020B0604030504040204" pitchFamily="34" charset="-120"/>
                <a:ea typeface="微軟正黑體" panose="020B0604030504040204" pitchFamily="34" charset="-120"/>
                <a:cs typeface="Calibri" charset="0"/>
              </a:rPr>
              <a:t>有效的網站</a:t>
            </a:r>
            <a:endParaRPr lang="en-US" sz="3733" cap="all" dirty="0">
              <a:solidFill>
                <a:prstClr val="white"/>
              </a:solidFill>
              <a:latin typeface="微軟正黑體" panose="020B0604030504040204" pitchFamily="34" charset="-120"/>
              <a:ea typeface="微軟正黑體" panose="020B0604030504040204" pitchFamily="34" charset="-120"/>
              <a:cs typeface="Calibri" charset="0"/>
            </a:endParaRPr>
          </a:p>
        </p:txBody>
      </p:sp>
      <p:sp>
        <p:nvSpPr>
          <p:cNvPr id="7" name="Rectangle 6"/>
          <p:cNvSpPr/>
          <p:nvPr/>
        </p:nvSpPr>
        <p:spPr>
          <a:xfrm>
            <a:off x="5271247" y="1419526"/>
            <a:ext cx="6679419" cy="1384931"/>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品牌</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當你的顧客拜訪你的網站時，你有一個清楚形象 </a:t>
            </a:r>
            <a:r>
              <a:rPr lang="en-US" altLang="zh-TW" sz="2400" b="1" dirty="0">
                <a:solidFill>
                  <a:prstClr val="white"/>
                </a:solidFill>
                <a:ea typeface="Calibri" charset="0"/>
                <a:cs typeface="Times New Roman" charset="0"/>
              </a:rPr>
              <a:t>&amp;</a:t>
            </a:r>
            <a:r>
              <a:rPr lang="zh-TW" altLang="en-US" sz="2400" b="1" dirty="0">
                <a:solidFill>
                  <a:prstClr val="white"/>
                </a:solidFill>
                <a:ea typeface="Calibri" charset="0"/>
                <a:cs typeface="Times New Roman" charset="0"/>
              </a:rPr>
              <a:t> 告訴顧客你是誰</a:t>
            </a:r>
            <a:endParaRPr lang="en-US" sz="2400" b="1" dirty="0">
              <a:solidFill>
                <a:prstClr val="white"/>
              </a:solidFill>
              <a:ea typeface="Calibri" charset="0"/>
              <a:cs typeface="Times New Roman" charset="0"/>
            </a:endParaRPr>
          </a:p>
        </p:txBody>
      </p:sp>
      <p:sp>
        <p:nvSpPr>
          <p:cNvPr id="9" name="Rectangle 8"/>
          <p:cNvSpPr/>
          <p:nvPr/>
        </p:nvSpPr>
        <p:spPr>
          <a:xfrm>
            <a:off x="5271245" y="2962854"/>
            <a:ext cx="6679419" cy="1015599"/>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正確的內容</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顧客期待看到最新的內容</a:t>
            </a:r>
            <a:endParaRPr lang="en-US" sz="2400" b="1" dirty="0">
              <a:solidFill>
                <a:prstClr val="white"/>
              </a:solidFill>
              <a:ea typeface="Calibri" charset="0"/>
              <a:cs typeface="Times New Roman" charset="0"/>
            </a:endParaRPr>
          </a:p>
        </p:txBody>
      </p:sp>
      <p:sp>
        <p:nvSpPr>
          <p:cNvPr id="10" name="Rectangle 9"/>
          <p:cNvSpPr/>
          <p:nvPr/>
        </p:nvSpPr>
        <p:spPr>
          <a:xfrm>
            <a:off x="5271245" y="4109473"/>
            <a:ext cx="6679419" cy="1015599"/>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使用者經驗</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訪客應該要可以很容易的瀏覽並使用你的網站</a:t>
            </a:r>
            <a:endParaRPr lang="en-US" sz="2400" b="1" dirty="0">
              <a:solidFill>
                <a:prstClr val="white"/>
              </a:solidFill>
              <a:ea typeface="Calibri" charset="0"/>
              <a:cs typeface="Times New Roman" charset="0"/>
            </a:endParaRPr>
          </a:p>
        </p:txBody>
      </p:sp>
      <p:sp>
        <p:nvSpPr>
          <p:cNvPr id="11" name="Rectangle 10"/>
          <p:cNvSpPr/>
          <p:nvPr/>
        </p:nvSpPr>
        <p:spPr>
          <a:xfrm>
            <a:off x="5271245" y="5625423"/>
            <a:ext cx="6679419" cy="1015599"/>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觀眾</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同時建立既有</a:t>
            </a:r>
            <a:r>
              <a:rPr lang="en-US" altLang="zh-TW" sz="2400" b="1" dirty="0">
                <a:solidFill>
                  <a:prstClr val="white"/>
                </a:solidFill>
                <a:ea typeface="Calibri" charset="0"/>
                <a:cs typeface="Times New Roman" charset="0"/>
              </a:rPr>
              <a:t>&amp;</a:t>
            </a:r>
            <a:r>
              <a:rPr lang="zh-TW" altLang="en-US" sz="2400" b="1" dirty="0">
                <a:solidFill>
                  <a:prstClr val="white"/>
                </a:solidFill>
                <a:ea typeface="Calibri" charset="0"/>
                <a:cs typeface="Times New Roman" charset="0"/>
              </a:rPr>
              <a:t>潛在顧客</a:t>
            </a:r>
            <a:endParaRPr lang="en-US" sz="2400" b="1" dirty="0">
              <a:solidFill>
                <a:prstClr val="white"/>
              </a:solidFill>
              <a:ea typeface="Calibri" charset="0"/>
              <a:cs typeface="Times New Roman" charset="0"/>
            </a:endParaRPr>
          </a:p>
        </p:txBody>
      </p:sp>
      <p:sp>
        <p:nvSpPr>
          <p:cNvPr id="12" name="Rectangle 11"/>
          <p:cNvSpPr/>
          <p:nvPr/>
        </p:nvSpPr>
        <p:spPr>
          <a:xfrm>
            <a:off x="5271247" y="1399881"/>
            <a:ext cx="6679419" cy="1487523"/>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品牌</a:t>
            </a:r>
            <a:endParaRPr lang="en-US" altLang="zh-TW"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你的網站設計跟其他的行銷資料或你的廣告</a:t>
            </a:r>
            <a:endPar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一致嗎</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13" name="Rectangle 12"/>
          <p:cNvSpPr/>
          <p:nvPr/>
        </p:nvSpPr>
        <p:spPr>
          <a:xfrm>
            <a:off x="5271247" y="2968646"/>
            <a:ext cx="6679419" cy="1015599"/>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正確的內容</a:t>
            </a:r>
            <a:endParaRPr lang="en-US"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你的網站容易更新</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有更新嗎</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14" name="Rectangle 13"/>
          <p:cNvSpPr/>
          <p:nvPr/>
        </p:nvSpPr>
        <p:spPr>
          <a:xfrm>
            <a:off x="5271247" y="4109473"/>
            <a:ext cx="6679419" cy="1302729"/>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使用者經驗</a:t>
            </a:r>
            <a:endParaRPr lang="en-US" altLang="zh-TW"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你的網站呈現夠視覺化 </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&amp;</a:t>
            </a:r>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 容易使用嗎</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t>
            </a:r>
          </a:p>
          <a:p>
            <a:pPr algn="r" defTabSz="609585"/>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是手機友善版嗎</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t>
            </a:r>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訪客可以跟你互動嗎</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133"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15" name="Rectangle 14"/>
          <p:cNvSpPr/>
          <p:nvPr/>
        </p:nvSpPr>
        <p:spPr>
          <a:xfrm>
            <a:off x="5271247" y="5634773"/>
            <a:ext cx="6679419" cy="1015599"/>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觀眾</a:t>
            </a:r>
            <a:endParaRPr lang="en-US"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你有針對不同訪客撰寫內容嗎</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317199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xit" presetSubtype="0" fill="hold" grpId="1" nodeType="clickEffect">
                                  <p:stCondLst>
                                    <p:cond delay="0"/>
                                  </p:stCondLst>
                                  <p:childTnLst>
                                    <p:anim calcmode="lin" valueType="num">
                                      <p:cBhvr>
                                        <p:cTn id="12" dur="500"/>
                                        <p:tgtEl>
                                          <p:spTgt spid="7"/>
                                        </p:tgtEl>
                                        <p:attrNameLst>
                                          <p:attrName>ppt_w</p:attrName>
                                        </p:attrNameLst>
                                      </p:cBhvr>
                                      <p:tavLst>
                                        <p:tav tm="0">
                                          <p:val>
                                            <p:strVal val="ppt_w"/>
                                          </p:val>
                                        </p:tav>
                                        <p:tav tm="100000">
                                          <p:val>
                                            <p:strVal val="ppt_w*0.70"/>
                                          </p:val>
                                        </p:tav>
                                      </p:tavLst>
                                    </p:anim>
                                    <p:anim calcmode="lin" valueType="num">
                                      <p:cBhvr>
                                        <p:cTn id="13" dur="500"/>
                                        <p:tgtEl>
                                          <p:spTgt spid="7"/>
                                        </p:tgtEl>
                                        <p:attrNameLst>
                                          <p:attrName>ppt_h</p:attrName>
                                        </p:attrNameLst>
                                      </p:cBhvr>
                                      <p:tavLst>
                                        <p:tav tm="0">
                                          <p:val>
                                            <p:strVal val="ppt_h"/>
                                          </p:val>
                                        </p:tav>
                                        <p:tav tm="100000">
                                          <p:val>
                                            <p:strVal val="ppt_h"/>
                                          </p:val>
                                        </p:tav>
                                      </p:tavLst>
                                    </p:anim>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0.7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1"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5" presetClass="exit" presetSubtype="0" fill="hold" grpId="0" nodeType="clickEffect">
                                  <p:stCondLst>
                                    <p:cond delay="0"/>
                                  </p:stCondLst>
                                  <p:childTnLst>
                                    <p:anim calcmode="lin" valueType="num">
                                      <p:cBhvr>
                                        <p:cTn id="31" dur="500"/>
                                        <p:tgtEl>
                                          <p:spTgt spid="9"/>
                                        </p:tgtEl>
                                        <p:attrNameLst>
                                          <p:attrName>ppt_w</p:attrName>
                                        </p:attrNameLst>
                                      </p:cBhvr>
                                      <p:tavLst>
                                        <p:tav tm="0">
                                          <p:val>
                                            <p:strVal val="ppt_w"/>
                                          </p:val>
                                        </p:tav>
                                        <p:tav tm="100000">
                                          <p:val>
                                            <p:strVal val="ppt_w*0.70"/>
                                          </p:val>
                                        </p:tav>
                                      </p:tavLst>
                                    </p:anim>
                                    <p:anim calcmode="lin" valueType="num">
                                      <p:cBhvr>
                                        <p:cTn id="32" dur="500"/>
                                        <p:tgtEl>
                                          <p:spTgt spid="9"/>
                                        </p:tgtEl>
                                        <p:attrNameLst>
                                          <p:attrName>ppt_h</p:attrName>
                                        </p:attrNameLst>
                                      </p:cBhvr>
                                      <p:tavLst>
                                        <p:tav tm="0">
                                          <p:val>
                                            <p:strVal val="ppt_h"/>
                                          </p:val>
                                        </p:tav>
                                        <p:tav tm="100000">
                                          <p:val>
                                            <p:strVal val="ppt_h"/>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55"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ppt_w*0.70"/>
                                          </p:val>
                                        </p:tav>
                                        <p:tav tm="100000">
                                          <p:val>
                                            <p:strVal val="#ppt_w"/>
                                          </p:val>
                                        </p:tav>
                                      </p:tavLst>
                                    </p:anim>
                                    <p:anim calcmode="lin" valueType="num">
                                      <p:cBhvr>
                                        <p:cTn id="39" dur="500" fill="hold"/>
                                        <p:tgtEl>
                                          <p:spTgt spid="13"/>
                                        </p:tgtEl>
                                        <p:attrNameLst>
                                          <p:attrName>ppt_h</p:attrName>
                                        </p:attrNameLst>
                                      </p:cBhvr>
                                      <p:tavLst>
                                        <p:tav tm="0">
                                          <p:val>
                                            <p:strVal val="#ppt_h"/>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5" presetClass="exit" presetSubtype="0" fill="hold" grpId="1" nodeType="clickEffect">
                                  <p:stCondLst>
                                    <p:cond delay="0"/>
                                  </p:stCondLst>
                                  <p:childTnLst>
                                    <p:anim calcmode="lin" valueType="num">
                                      <p:cBhvr>
                                        <p:cTn id="50" dur="500"/>
                                        <p:tgtEl>
                                          <p:spTgt spid="10"/>
                                        </p:tgtEl>
                                        <p:attrNameLst>
                                          <p:attrName>ppt_w</p:attrName>
                                        </p:attrNameLst>
                                      </p:cBhvr>
                                      <p:tavLst>
                                        <p:tav tm="0">
                                          <p:val>
                                            <p:strVal val="ppt_w"/>
                                          </p:val>
                                        </p:tav>
                                        <p:tav tm="100000">
                                          <p:val>
                                            <p:strVal val="ppt_w*0.70"/>
                                          </p:val>
                                        </p:tav>
                                      </p:tavLst>
                                    </p:anim>
                                    <p:anim calcmode="lin" valueType="num">
                                      <p:cBhvr>
                                        <p:cTn id="51" dur="500"/>
                                        <p:tgtEl>
                                          <p:spTgt spid="10"/>
                                        </p:tgtEl>
                                        <p:attrNameLst>
                                          <p:attrName>ppt_h</p:attrName>
                                        </p:attrNameLst>
                                      </p:cBhvr>
                                      <p:tavLst>
                                        <p:tav tm="0">
                                          <p:val>
                                            <p:strVal val="ppt_h"/>
                                          </p:val>
                                        </p:tav>
                                        <p:tav tm="100000">
                                          <p:val>
                                            <p:strVal val="ppt_h"/>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55"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strVal val="#ppt_w*0.70"/>
                                          </p:val>
                                        </p:tav>
                                        <p:tav tm="100000">
                                          <p:val>
                                            <p:strVal val="#ppt_w"/>
                                          </p:val>
                                        </p:tav>
                                      </p:tavLst>
                                    </p:anim>
                                    <p:anim calcmode="lin" valueType="num">
                                      <p:cBhvr>
                                        <p:cTn id="58" dur="500" fill="hold"/>
                                        <p:tgtEl>
                                          <p:spTgt spid="14"/>
                                        </p:tgtEl>
                                        <p:attrNameLst>
                                          <p:attrName>ppt_h</p:attrName>
                                        </p:attrNameLst>
                                      </p:cBhvr>
                                      <p:tavLst>
                                        <p:tav tm="0">
                                          <p:val>
                                            <p:strVal val="#ppt_h"/>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1"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5" presetClass="exit" presetSubtype="0" fill="hold" grpId="0" nodeType="clickEffect">
                                  <p:stCondLst>
                                    <p:cond delay="0"/>
                                  </p:stCondLst>
                                  <p:childTnLst>
                                    <p:anim calcmode="lin" valueType="num">
                                      <p:cBhvr>
                                        <p:cTn id="69" dur="500"/>
                                        <p:tgtEl>
                                          <p:spTgt spid="11"/>
                                        </p:tgtEl>
                                        <p:attrNameLst>
                                          <p:attrName>ppt_w</p:attrName>
                                        </p:attrNameLst>
                                      </p:cBhvr>
                                      <p:tavLst>
                                        <p:tav tm="0">
                                          <p:val>
                                            <p:strVal val="ppt_w"/>
                                          </p:val>
                                        </p:tav>
                                        <p:tav tm="100000">
                                          <p:val>
                                            <p:strVal val="ppt_w*0.70"/>
                                          </p:val>
                                        </p:tav>
                                      </p:tavLst>
                                    </p:anim>
                                    <p:anim calcmode="lin" valueType="num">
                                      <p:cBhvr>
                                        <p:cTn id="70" dur="500"/>
                                        <p:tgtEl>
                                          <p:spTgt spid="11"/>
                                        </p:tgtEl>
                                        <p:attrNameLst>
                                          <p:attrName>ppt_h</p:attrName>
                                        </p:attrNameLst>
                                      </p:cBhvr>
                                      <p:tavLst>
                                        <p:tav tm="0">
                                          <p:val>
                                            <p:strVal val="ppt_h"/>
                                          </p:val>
                                        </p:tav>
                                        <p:tav tm="100000">
                                          <p:val>
                                            <p:strVal val="ppt_h"/>
                                          </p:val>
                                        </p:tav>
                                      </p:tavLst>
                                    </p:anim>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par>
                          <p:cTn id="73" fill="hold">
                            <p:stCondLst>
                              <p:cond delay="500"/>
                            </p:stCondLst>
                            <p:childTnLst>
                              <p:par>
                                <p:cTn id="74" presetID="55"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strVal val="#ppt_w*0.70"/>
                                          </p:val>
                                        </p:tav>
                                        <p:tav tm="100000">
                                          <p:val>
                                            <p:strVal val="#ppt_w"/>
                                          </p:val>
                                        </p:tav>
                                      </p:tavLst>
                                    </p:anim>
                                    <p:anim calcmode="lin" valueType="num">
                                      <p:cBhvr>
                                        <p:cTn id="77" dur="500" fill="hold"/>
                                        <p:tgtEl>
                                          <p:spTgt spid="15"/>
                                        </p:tgtEl>
                                        <p:attrNameLst>
                                          <p:attrName>ppt_h</p:attrName>
                                        </p:attrNameLst>
                                      </p:cBhvr>
                                      <p:tavLst>
                                        <p:tav tm="0">
                                          <p:val>
                                            <p:strVal val="#ppt_h"/>
                                          </p:val>
                                        </p:tav>
                                        <p:tav tm="100000">
                                          <p:val>
                                            <p:strVal val="#ppt_h"/>
                                          </p:val>
                                        </p:tav>
                                      </p:tavLst>
                                    </p:anim>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81788" y="143435"/>
            <a:ext cx="3890683" cy="67145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9" name="TextBox 8"/>
          <p:cNvSpPr txBox="1"/>
          <p:nvPr/>
        </p:nvSpPr>
        <p:spPr>
          <a:xfrm>
            <a:off x="8394271" y="1200268"/>
            <a:ext cx="3465716" cy="4442242"/>
          </a:xfrm>
          <a:prstGeom prst="rect">
            <a:avLst/>
          </a:prstGeom>
          <a:noFill/>
        </p:spPr>
        <p:txBody>
          <a:bodyPr wrap="square" rtlCol="0">
            <a:spAutoFit/>
          </a:bodyPr>
          <a:lstStyle/>
          <a:p>
            <a:pPr defTabSz="609585">
              <a:spcAft>
                <a:spcPts val="1600"/>
              </a:spcAft>
            </a:pPr>
            <a:r>
              <a:rPr lang="zh-TW" altLang="en-US" sz="2400" dirty="0">
                <a:solidFill>
                  <a:prstClr val="white"/>
                </a:solidFill>
                <a:ea typeface="微軟正黑體" panose="020B0604030504040204" pitchFamily="34" charset="-120"/>
              </a:rPr>
              <a:t>清楚的品牌形象</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內容是容易閱讀的</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非常視覺化</a:t>
            </a:r>
            <a:r>
              <a:rPr lang="en-US" sz="2400" dirty="0">
                <a:solidFill>
                  <a:prstClr val="white"/>
                </a:solidFill>
                <a:ea typeface="微軟正黑體" panose="020B0604030504040204" pitchFamily="34" charset="-120"/>
              </a:rPr>
              <a:t> – </a:t>
            </a:r>
            <a:r>
              <a:rPr lang="zh-TW" altLang="en-US" sz="2400" dirty="0">
                <a:solidFill>
                  <a:prstClr val="white"/>
                </a:solidFill>
                <a:ea typeface="微軟正黑體" panose="020B0604030504040204" pitchFamily="34" charset="-120"/>
              </a:rPr>
              <a:t>善用大量的照片</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響應式設計</a:t>
            </a:r>
            <a:r>
              <a:rPr lang="en-US" sz="2400" dirty="0">
                <a:solidFill>
                  <a:prstClr val="white"/>
                </a:solidFill>
                <a:ea typeface="微軟正黑體" panose="020B0604030504040204" pitchFamily="34" charset="-120"/>
              </a:rPr>
              <a:t> – </a:t>
            </a:r>
            <a:r>
              <a:rPr lang="zh-TW" altLang="en-US" sz="2400" dirty="0">
                <a:solidFill>
                  <a:prstClr val="white"/>
                </a:solidFill>
                <a:ea typeface="微軟正黑體" panose="020B0604030504040204" pitchFamily="34" charset="-120"/>
              </a:rPr>
              <a:t>很棒的跨裝置使用體驗</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互動性佳</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現有 </a:t>
            </a:r>
            <a:r>
              <a:rPr lang="en-US" altLang="zh-TW" sz="2400" dirty="0">
                <a:solidFill>
                  <a:prstClr val="white"/>
                </a:solidFill>
                <a:ea typeface="微軟正黑體" panose="020B0604030504040204" pitchFamily="34" charset="-120"/>
              </a:rPr>
              <a:t>&amp;</a:t>
            </a:r>
            <a:r>
              <a:rPr lang="zh-TW" altLang="en-US" sz="2400" dirty="0">
                <a:solidFill>
                  <a:prstClr val="white"/>
                </a:solidFill>
                <a:ea typeface="微軟正黑體" panose="020B0604030504040204" pitchFamily="34" charset="-120"/>
              </a:rPr>
              <a:t> 潛在顧客都可以找到他們要的資訊</a:t>
            </a:r>
            <a:endParaRPr lang="en-US" sz="2400" dirty="0">
              <a:solidFill>
                <a:prstClr val="white"/>
              </a:solidFill>
              <a:ea typeface="微軟正黑體" panose="020B0604030504040204" pitchFamily="34" charset="-120"/>
            </a:endParaRPr>
          </a:p>
        </p:txBody>
      </p:sp>
      <p:sp>
        <p:nvSpPr>
          <p:cNvPr id="10" name="Rectangle 9"/>
          <p:cNvSpPr/>
          <p:nvPr/>
        </p:nvSpPr>
        <p:spPr>
          <a:xfrm>
            <a:off x="231866" y="143435"/>
            <a:ext cx="7226769" cy="1075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TW" altLang="en-US" sz="3200" dirty="0">
                <a:solidFill>
                  <a:prstClr val="white"/>
                </a:solidFill>
                <a:latin typeface="微軟正黑體" panose="020B0604030504040204" pitchFamily="34" charset="-120"/>
                <a:ea typeface="微軟正黑體" panose="020B0604030504040204" pitchFamily="34" charset="-120"/>
              </a:rPr>
              <a:t>為什麼這些網站是有效的</a:t>
            </a:r>
            <a:r>
              <a:rPr lang="en-US" altLang="zh-TW" sz="3200" dirty="0">
                <a:solidFill>
                  <a:prstClr val="white"/>
                </a:solidFill>
                <a:latin typeface="微軟正黑體" panose="020B0604030504040204" pitchFamily="34" charset="-120"/>
                <a:ea typeface="微軟正黑體" panose="020B0604030504040204" pitchFamily="34" charset="-120"/>
              </a:rPr>
              <a:t>?</a:t>
            </a:r>
            <a:endParaRPr lang="en-US" sz="3200" dirty="0">
              <a:solidFill>
                <a:prstClr val="white"/>
              </a:solidFill>
              <a:latin typeface="微軟正黑體" panose="020B0604030504040204" pitchFamily="34" charset="-120"/>
              <a:ea typeface="微軟正黑體" panose="020B0604030504040204" pitchFamily="34" charset="-120"/>
            </a:endParaRPr>
          </a:p>
        </p:txBody>
      </p:sp>
      <p:sp>
        <p:nvSpPr>
          <p:cNvPr id="29" name="Title 2"/>
          <p:cNvSpPr txBox="1">
            <a:spLocks/>
          </p:cNvSpPr>
          <p:nvPr/>
        </p:nvSpPr>
        <p:spPr>
          <a:xfrm>
            <a:off x="131495" y="0"/>
            <a:ext cx="937188" cy="6858000"/>
          </a:xfrm>
          <a:prstGeom prst="rect">
            <a:avLst/>
          </a:prstGeom>
        </p:spPr>
        <p:txBody>
          <a:bodyPr vert="eaVert"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5067" dirty="0">
                <a:solidFill>
                  <a:prstClr val="white"/>
                </a:solidFill>
                <a:latin typeface="Helvetica Neue" charset="0"/>
                <a:ea typeface="Helvetica Neue" charset="0"/>
                <a:cs typeface="Helvetica Neue" charset="0"/>
              </a:rPr>
              <a:t>設計中心</a:t>
            </a:r>
            <a:endParaRPr lang="en-US" altLang="zh-TW" sz="5067" dirty="0">
              <a:solidFill>
                <a:prstClr val="white"/>
              </a:solidFill>
              <a:latin typeface="Helvetica Neue" charset="0"/>
              <a:ea typeface="Helvetica Neue" charset="0"/>
              <a:cs typeface="Helvetica Neue" charset="0"/>
            </a:endParaRPr>
          </a:p>
        </p:txBody>
      </p:sp>
      <p:pic>
        <p:nvPicPr>
          <p:cNvPr id="16" name="Picture 11" descr="Design2_A.png"/>
          <p:cNvPicPr>
            <a:picLocks noChangeAspect="1"/>
          </p:cNvPicPr>
          <p:nvPr/>
        </p:nvPicPr>
        <p:blipFill>
          <a:blip r:embed="rId3"/>
          <a:stretch>
            <a:fillRect/>
          </a:stretch>
        </p:blipFill>
        <p:spPr>
          <a:xfrm>
            <a:off x="231866" y="1241961"/>
            <a:ext cx="5361311" cy="4629150"/>
          </a:xfrm>
          <a:prstGeom prst="rect">
            <a:avLst/>
          </a:prstGeom>
        </p:spPr>
      </p:pic>
      <p:pic>
        <p:nvPicPr>
          <p:cNvPr id="17" name="Picture 6" descr="Picture 6"/>
          <p:cNvPicPr>
            <a:picLocks noChangeAspect="1"/>
          </p:cNvPicPr>
          <p:nvPr/>
        </p:nvPicPr>
        <p:blipFill>
          <a:blip r:embed="rId4"/>
          <a:srcRect l="23962" t="9509" r="38490"/>
          <a:stretch>
            <a:fillRect/>
          </a:stretch>
        </p:blipFill>
        <p:spPr>
          <a:xfrm>
            <a:off x="3750058" y="2563889"/>
            <a:ext cx="4270547" cy="4271350"/>
          </a:xfrm>
          <a:prstGeom prst="rect">
            <a:avLst/>
          </a:prstGeom>
          <a:ln w="12700">
            <a:miter lim="400000"/>
            <a:headEnd/>
            <a:tailEnd/>
          </a:ln>
        </p:spPr>
      </p:pic>
      <p:pic>
        <p:nvPicPr>
          <p:cNvPr id="18" name="Picture 4" descr="Picture 4"/>
          <p:cNvPicPr>
            <a:picLocks noChangeAspect="1"/>
          </p:cNvPicPr>
          <p:nvPr/>
        </p:nvPicPr>
        <p:blipFill>
          <a:blip r:embed="rId5" cstate="print"/>
          <a:srcRect l="9999" t="37419" r="74906" b="10287"/>
          <a:stretch>
            <a:fillRect/>
          </a:stretch>
        </p:blipFill>
        <p:spPr>
          <a:xfrm>
            <a:off x="23356" y="3573179"/>
            <a:ext cx="1716802" cy="2467904"/>
          </a:xfrm>
          <a:prstGeom prst="rect">
            <a:avLst/>
          </a:prstGeom>
          <a:ln w="12700">
            <a:miter lim="400000"/>
            <a:headEnd/>
            <a:tailEnd/>
          </a:ln>
        </p:spPr>
      </p:pic>
      <p:pic>
        <p:nvPicPr>
          <p:cNvPr id="20" name="Picture 14" descr="Design2_B2.png"/>
          <p:cNvPicPr>
            <a:picLocks noChangeAspect="1"/>
          </p:cNvPicPr>
          <p:nvPr/>
        </p:nvPicPr>
        <p:blipFill>
          <a:blip r:embed="rId6"/>
          <a:stretch>
            <a:fillRect/>
          </a:stretch>
        </p:blipFill>
        <p:spPr>
          <a:xfrm>
            <a:off x="4393027" y="3928011"/>
            <a:ext cx="3028950" cy="1943099"/>
          </a:xfrm>
          <a:prstGeom prst="rect">
            <a:avLst/>
          </a:prstGeom>
        </p:spPr>
      </p:pic>
      <p:pic>
        <p:nvPicPr>
          <p:cNvPr id="21" name="Picture 5" descr="Picture 5"/>
          <p:cNvPicPr>
            <a:picLocks noChangeAspect="1"/>
          </p:cNvPicPr>
          <p:nvPr/>
        </p:nvPicPr>
        <p:blipFill>
          <a:blip r:embed="rId7" cstate="print"/>
          <a:srcRect t="49317" r="88113" b="9302"/>
          <a:stretch>
            <a:fillRect/>
          </a:stretch>
        </p:blipFill>
        <p:spPr>
          <a:xfrm>
            <a:off x="6870096" y="4767916"/>
            <a:ext cx="1351982" cy="1952862"/>
          </a:xfrm>
          <a:prstGeom prst="rect">
            <a:avLst/>
          </a:prstGeom>
          <a:ln w="12700">
            <a:miter lim="400000"/>
            <a:headEnd/>
            <a:tailEnd/>
          </a:ln>
        </p:spPr>
      </p:pic>
      <p:pic>
        <p:nvPicPr>
          <p:cNvPr id="22" name="Picture 15" descr="Design2_C.png"/>
          <p:cNvPicPr>
            <a:picLocks noChangeAspect="1"/>
          </p:cNvPicPr>
          <p:nvPr/>
        </p:nvPicPr>
        <p:blipFill>
          <a:blip r:embed="rId8" cstate="print"/>
          <a:stretch>
            <a:fillRect/>
          </a:stretch>
        </p:blipFill>
        <p:spPr>
          <a:xfrm>
            <a:off x="221077" y="3985160"/>
            <a:ext cx="1200150" cy="1657350"/>
          </a:xfrm>
          <a:prstGeom prst="rect">
            <a:avLst/>
          </a:prstGeom>
        </p:spPr>
      </p:pic>
      <p:pic>
        <p:nvPicPr>
          <p:cNvPr id="23" name="Picture 16" descr="Design2_D.png"/>
          <p:cNvPicPr>
            <a:picLocks noChangeAspect="1"/>
          </p:cNvPicPr>
          <p:nvPr/>
        </p:nvPicPr>
        <p:blipFill>
          <a:blip r:embed="rId9" cstate="print"/>
          <a:stretch>
            <a:fillRect/>
          </a:stretch>
        </p:blipFill>
        <p:spPr>
          <a:xfrm>
            <a:off x="7250527" y="5242460"/>
            <a:ext cx="552620" cy="1028700"/>
          </a:xfrm>
          <a:prstGeom prst="rect">
            <a:avLst/>
          </a:prstGeom>
        </p:spPr>
      </p:pic>
    </p:spTree>
    <p:extLst>
      <p:ext uri="{BB962C8B-B14F-4D97-AF65-F5344CB8AC3E}">
        <p14:creationId xmlns:p14="http://schemas.microsoft.com/office/powerpoint/2010/main" val="105829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513482" y="894877"/>
            <a:ext cx="3227295" cy="5386090"/>
          </a:xfrm>
          <a:prstGeom prst="rect">
            <a:avLst/>
          </a:prstGeom>
          <a:noFill/>
        </p:spPr>
        <p:txBody>
          <a:bodyPr wrap="square" rtlCol="0">
            <a:spAutoFit/>
          </a:bodyPr>
          <a:lstStyle/>
          <a:p>
            <a:pPr defTabSz="609585">
              <a:spcAft>
                <a:spcPts val="1600"/>
              </a:spcAft>
            </a:pPr>
            <a:r>
              <a:rPr lang="en-US" sz="2400" dirty="0">
                <a:solidFill>
                  <a:prstClr val="white"/>
                </a:solidFill>
              </a:rPr>
              <a:t>Clear sense of branding</a:t>
            </a:r>
          </a:p>
          <a:p>
            <a:pPr defTabSz="609585">
              <a:spcAft>
                <a:spcPts val="1600"/>
              </a:spcAft>
            </a:pPr>
            <a:r>
              <a:rPr lang="en-US" sz="2400" dirty="0">
                <a:solidFill>
                  <a:prstClr val="white"/>
                </a:solidFill>
              </a:rPr>
              <a:t>Content is easy to read</a:t>
            </a:r>
          </a:p>
          <a:p>
            <a:pPr defTabSz="609585">
              <a:spcAft>
                <a:spcPts val="1600"/>
              </a:spcAft>
            </a:pPr>
            <a:r>
              <a:rPr lang="en-US" sz="2400" dirty="0">
                <a:solidFill>
                  <a:prstClr val="white"/>
                </a:solidFill>
              </a:rPr>
              <a:t>Image driven featuring client’s artwork</a:t>
            </a:r>
          </a:p>
          <a:p>
            <a:pPr defTabSz="609585">
              <a:spcAft>
                <a:spcPts val="1600"/>
              </a:spcAft>
            </a:pPr>
            <a:r>
              <a:rPr lang="en-US" sz="2400" dirty="0">
                <a:solidFill>
                  <a:prstClr val="white"/>
                </a:solidFill>
              </a:rPr>
              <a:t>Responsive design – Great user experience across all devices</a:t>
            </a:r>
          </a:p>
          <a:p>
            <a:pPr defTabSz="609585">
              <a:spcAft>
                <a:spcPts val="1600"/>
              </a:spcAft>
            </a:pPr>
            <a:r>
              <a:rPr lang="en-US" sz="2400" dirty="0">
                <a:solidFill>
                  <a:prstClr val="white"/>
                </a:solidFill>
              </a:rPr>
              <a:t>Interactive</a:t>
            </a:r>
          </a:p>
          <a:p>
            <a:pPr defTabSz="609585">
              <a:spcAft>
                <a:spcPts val="1600"/>
              </a:spcAft>
            </a:pPr>
            <a:r>
              <a:rPr lang="en-US" sz="2400" dirty="0">
                <a:solidFill>
                  <a:prstClr val="white"/>
                </a:solidFill>
              </a:rPr>
              <a:t>Shopping Experience</a:t>
            </a:r>
          </a:p>
          <a:p>
            <a:pPr defTabSz="609585">
              <a:spcAft>
                <a:spcPts val="1600"/>
              </a:spcAft>
            </a:pPr>
            <a:r>
              <a:rPr lang="en-US" sz="2400" dirty="0">
                <a:solidFill>
                  <a:prstClr val="white"/>
                </a:solidFill>
              </a:rPr>
              <a:t>Written for both fans of this artist and shoppers</a:t>
            </a:r>
          </a:p>
        </p:txBody>
      </p:sp>
      <p:sp>
        <p:nvSpPr>
          <p:cNvPr id="7" name="Rectangle 5"/>
          <p:cNvSpPr/>
          <p:nvPr/>
        </p:nvSpPr>
        <p:spPr>
          <a:xfrm>
            <a:off x="8181788" y="143435"/>
            <a:ext cx="3890683" cy="67145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8" name="Rectangle 9"/>
          <p:cNvSpPr/>
          <p:nvPr/>
        </p:nvSpPr>
        <p:spPr>
          <a:xfrm>
            <a:off x="231866" y="143435"/>
            <a:ext cx="7226769" cy="1075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TW" altLang="en-US" sz="3200" dirty="0">
                <a:solidFill>
                  <a:prstClr val="white"/>
                </a:solidFill>
                <a:latin typeface="微軟正黑體" panose="020B0604030504040204" pitchFamily="34" charset="-120"/>
                <a:ea typeface="微軟正黑體" panose="020B0604030504040204" pitchFamily="34" charset="-120"/>
              </a:rPr>
              <a:t>為什麼這些網站是有效的</a:t>
            </a:r>
            <a:r>
              <a:rPr lang="en-US" altLang="zh-TW" sz="3200" dirty="0">
                <a:solidFill>
                  <a:prstClr val="white"/>
                </a:solidFill>
                <a:latin typeface="微軟正黑體" panose="020B0604030504040204" pitchFamily="34" charset="-120"/>
                <a:ea typeface="微軟正黑體" panose="020B0604030504040204" pitchFamily="34" charset="-120"/>
              </a:rPr>
              <a:t>?</a:t>
            </a:r>
            <a:endParaRPr lang="en-US" sz="3200" dirty="0">
              <a:solidFill>
                <a:prstClr val="white"/>
              </a:solidFill>
              <a:latin typeface="微軟正黑體" panose="020B0604030504040204" pitchFamily="34" charset="-120"/>
              <a:ea typeface="微軟正黑體" panose="020B0604030504040204" pitchFamily="34" charset="-120"/>
            </a:endParaRPr>
          </a:p>
        </p:txBody>
      </p:sp>
      <p:sp>
        <p:nvSpPr>
          <p:cNvPr id="10" name="TextBox 8"/>
          <p:cNvSpPr txBox="1"/>
          <p:nvPr/>
        </p:nvSpPr>
        <p:spPr>
          <a:xfrm>
            <a:off x="8350286" y="944588"/>
            <a:ext cx="3571540" cy="4393510"/>
          </a:xfrm>
          <a:prstGeom prst="rect">
            <a:avLst/>
          </a:prstGeom>
          <a:noFill/>
        </p:spPr>
        <p:txBody>
          <a:bodyPr wrap="square" rtlCol="0">
            <a:spAutoFit/>
          </a:bodyPr>
          <a:lstStyle/>
          <a:p>
            <a:pPr defTabSz="812760">
              <a:spcAft>
                <a:spcPts val="2133"/>
              </a:spcAft>
            </a:pPr>
            <a:r>
              <a:rPr lang="zh-TW" altLang="en-US" sz="2400" dirty="0">
                <a:solidFill>
                  <a:prstClr val="white"/>
                </a:solidFill>
                <a:ea typeface="微軟正黑體" panose="020B0604030504040204" pitchFamily="34" charset="-120"/>
              </a:rPr>
              <a:t>清楚的品牌形象</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內容是容易閱讀的</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以清楚的影像視覺</a:t>
            </a:r>
            <a:r>
              <a:rPr lang="zh-TW" altLang="en-US" sz="2400" dirty="0" smtClean="0">
                <a:solidFill>
                  <a:prstClr val="white"/>
                </a:solidFill>
                <a:ea typeface="微軟正黑體" panose="020B0604030504040204" pitchFamily="34" charset="-120"/>
              </a:rPr>
              <a:t>呈現產品形象</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響應式設計</a:t>
            </a:r>
            <a:r>
              <a:rPr lang="en-US" sz="2400" dirty="0">
                <a:solidFill>
                  <a:prstClr val="white"/>
                </a:solidFill>
                <a:ea typeface="微軟正黑體" panose="020B0604030504040204" pitchFamily="34" charset="-120"/>
              </a:rPr>
              <a:t> – </a:t>
            </a:r>
            <a:r>
              <a:rPr lang="zh-TW" altLang="en-US" sz="2400" dirty="0">
                <a:solidFill>
                  <a:prstClr val="white"/>
                </a:solidFill>
                <a:ea typeface="微軟正黑體" panose="020B0604030504040204" pitchFamily="34" charset="-120"/>
              </a:rPr>
              <a:t>很棒的跨裝置使用體驗</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互動性</a:t>
            </a:r>
            <a:r>
              <a:rPr lang="zh-TW" altLang="en-US" sz="2400" dirty="0" smtClean="0">
                <a:solidFill>
                  <a:prstClr val="white"/>
                </a:solidFill>
                <a:ea typeface="微軟正黑體" panose="020B0604030504040204" pitchFamily="34" charset="-120"/>
              </a:rPr>
              <a:t>佳</a:t>
            </a:r>
            <a:endParaRPr lang="en-US" altLang="zh-TW" sz="2400" dirty="0" smtClean="0">
              <a:solidFill>
                <a:prstClr val="white"/>
              </a:solidFill>
              <a:ea typeface="微軟正黑體" panose="020B0604030504040204" pitchFamily="34" charset="-120"/>
            </a:endParaRPr>
          </a:p>
          <a:p>
            <a:pPr defTabSz="812760">
              <a:spcAft>
                <a:spcPts val="2133"/>
              </a:spcAft>
            </a:pPr>
            <a:r>
              <a:rPr lang="zh-TW" altLang="en-US" sz="2400" dirty="0" smtClean="0">
                <a:solidFill>
                  <a:prstClr val="white"/>
                </a:solidFill>
                <a:ea typeface="微軟正黑體" panose="020B0604030504040204" pitchFamily="34" charset="-120"/>
              </a:rPr>
              <a:t>容易搜尋商品</a:t>
            </a:r>
            <a:endParaRPr lang="en-US" altLang="zh-TW" sz="2400" dirty="0">
              <a:solidFill>
                <a:prstClr val="white"/>
              </a:solidFill>
              <a:ea typeface="微軟正黑體" panose="020B0604030504040204" pitchFamily="34" charset="-120"/>
            </a:endParaRPr>
          </a:p>
        </p:txBody>
      </p:sp>
      <p:grpSp>
        <p:nvGrpSpPr>
          <p:cNvPr id="3" name="群組 2"/>
          <p:cNvGrpSpPr/>
          <p:nvPr/>
        </p:nvGrpSpPr>
        <p:grpSpPr>
          <a:xfrm>
            <a:off x="3911241" y="2586650"/>
            <a:ext cx="4270547" cy="4271350"/>
            <a:chOff x="3911241" y="2586650"/>
            <a:chExt cx="4270547" cy="4271350"/>
          </a:xfrm>
        </p:grpSpPr>
        <p:pic>
          <p:nvPicPr>
            <p:cNvPr id="30" name="Picture 6" descr="Picture 6"/>
            <p:cNvPicPr>
              <a:picLocks noChangeAspect="1"/>
            </p:cNvPicPr>
            <p:nvPr/>
          </p:nvPicPr>
          <p:blipFill>
            <a:blip r:embed="rId3"/>
            <a:srcRect l="23962" t="9509" r="38490"/>
            <a:stretch>
              <a:fillRect/>
            </a:stretch>
          </p:blipFill>
          <p:spPr>
            <a:xfrm>
              <a:off x="3911241" y="2586650"/>
              <a:ext cx="4270547" cy="4271350"/>
            </a:xfrm>
            <a:prstGeom prst="rect">
              <a:avLst/>
            </a:prstGeom>
            <a:ln w="12700">
              <a:miter lim="400000"/>
              <a:headEnd/>
              <a:tailEnd/>
            </a:ln>
          </p:spPr>
        </p:pic>
        <p:pic>
          <p:nvPicPr>
            <p:cNvPr id="26" name="Picture 16" descr="Design3_B2.png"/>
            <p:cNvPicPr>
              <a:picLocks noChangeAspect="1"/>
            </p:cNvPicPr>
            <p:nvPr/>
          </p:nvPicPr>
          <p:blipFill>
            <a:blip r:embed="rId4" cstate="print"/>
            <a:stretch>
              <a:fillRect/>
            </a:stretch>
          </p:blipFill>
          <p:spPr>
            <a:xfrm>
              <a:off x="4607656" y="3878482"/>
              <a:ext cx="2995510" cy="1955935"/>
            </a:xfrm>
            <a:prstGeom prst="rect">
              <a:avLst/>
            </a:prstGeom>
          </p:spPr>
        </p:pic>
      </p:grpSp>
      <p:pic>
        <p:nvPicPr>
          <p:cNvPr id="27" name="Picture 5" descr="Picture 5"/>
          <p:cNvPicPr>
            <a:picLocks noChangeAspect="1"/>
          </p:cNvPicPr>
          <p:nvPr/>
        </p:nvPicPr>
        <p:blipFill>
          <a:blip r:embed="rId5" cstate="print"/>
          <a:srcRect t="49317" r="88113" b="9302"/>
          <a:stretch>
            <a:fillRect/>
          </a:stretch>
        </p:blipFill>
        <p:spPr>
          <a:xfrm>
            <a:off x="7084403" y="4730999"/>
            <a:ext cx="1351982" cy="1952862"/>
          </a:xfrm>
          <a:prstGeom prst="rect">
            <a:avLst/>
          </a:prstGeom>
          <a:ln w="12700">
            <a:miter lim="400000"/>
            <a:headEnd/>
            <a:tailEnd/>
          </a:ln>
        </p:spPr>
      </p:pic>
      <p:pic>
        <p:nvPicPr>
          <p:cNvPr id="28" name="Picture 17" descr="Design3_D.png"/>
          <p:cNvPicPr>
            <a:picLocks noChangeAspect="1"/>
          </p:cNvPicPr>
          <p:nvPr/>
        </p:nvPicPr>
        <p:blipFill>
          <a:blip r:embed="rId6" cstate="print"/>
          <a:stretch>
            <a:fillRect/>
          </a:stretch>
        </p:blipFill>
        <p:spPr>
          <a:xfrm>
            <a:off x="7464834" y="5248917"/>
            <a:ext cx="571500" cy="1042477"/>
          </a:xfrm>
          <a:prstGeom prst="rect">
            <a:avLst/>
          </a:prstGeom>
        </p:spPr>
      </p:pic>
      <p:pic>
        <p:nvPicPr>
          <p:cNvPr id="24" name="Picture 12" descr="Design3_A.png"/>
          <p:cNvPicPr>
            <a:picLocks noChangeAspect="1"/>
          </p:cNvPicPr>
          <p:nvPr/>
        </p:nvPicPr>
        <p:blipFill>
          <a:blip r:embed="rId7"/>
          <a:stretch>
            <a:fillRect/>
          </a:stretch>
        </p:blipFill>
        <p:spPr>
          <a:xfrm>
            <a:off x="303717" y="1800965"/>
            <a:ext cx="5200650" cy="4490429"/>
          </a:xfrm>
          <a:prstGeom prst="rect">
            <a:avLst/>
          </a:prstGeom>
        </p:spPr>
      </p:pic>
      <p:grpSp>
        <p:nvGrpSpPr>
          <p:cNvPr id="2" name="群組 1"/>
          <p:cNvGrpSpPr/>
          <p:nvPr/>
        </p:nvGrpSpPr>
        <p:grpSpPr>
          <a:xfrm>
            <a:off x="123425" y="3878482"/>
            <a:ext cx="1716802" cy="2412912"/>
            <a:chOff x="123425" y="3878482"/>
            <a:chExt cx="1716802" cy="2412912"/>
          </a:xfrm>
        </p:grpSpPr>
        <p:pic>
          <p:nvPicPr>
            <p:cNvPr id="25" name="Picture 4" descr="Picture 4"/>
            <p:cNvPicPr>
              <a:picLocks noChangeAspect="1"/>
            </p:cNvPicPr>
            <p:nvPr/>
          </p:nvPicPr>
          <p:blipFill>
            <a:blip r:embed="rId8" cstate="print"/>
            <a:srcRect l="9999" t="37419" r="74906" b="10287"/>
            <a:stretch>
              <a:fillRect/>
            </a:stretch>
          </p:blipFill>
          <p:spPr>
            <a:xfrm>
              <a:off x="123425" y="3878482"/>
              <a:ext cx="1716802" cy="2412912"/>
            </a:xfrm>
            <a:prstGeom prst="rect">
              <a:avLst/>
            </a:prstGeom>
            <a:ln w="12700">
              <a:miter lim="400000"/>
              <a:headEnd/>
              <a:tailEnd/>
            </a:ln>
          </p:spPr>
        </p:pic>
        <p:pic>
          <p:nvPicPr>
            <p:cNvPr id="29" name="Picture 18" descr="Design3_C.png"/>
            <p:cNvPicPr>
              <a:picLocks noChangeAspect="1"/>
            </p:cNvPicPr>
            <p:nvPr/>
          </p:nvPicPr>
          <p:blipFill>
            <a:blip r:embed="rId9" cstate="print"/>
            <a:stretch>
              <a:fillRect/>
            </a:stretch>
          </p:blipFill>
          <p:spPr>
            <a:xfrm>
              <a:off x="371495" y="4375235"/>
              <a:ext cx="1134919" cy="1459182"/>
            </a:xfrm>
            <a:prstGeom prst="rect">
              <a:avLst/>
            </a:prstGeom>
          </p:spPr>
        </p:pic>
      </p:grpSp>
    </p:spTree>
    <p:extLst>
      <p:ext uri="{BB962C8B-B14F-4D97-AF65-F5344CB8AC3E}">
        <p14:creationId xmlns:p14="http://schemas.microsoft.com/office/powerpoint/2010/main" val="360371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344400" cy="6858000"/>
          </a:xfrm>
          <a:prstGeom prst="rect">
            <a:avLst/>
          </a:prstGeom>
        </p:spPr>
      </p:pic>
      <p:sp>
        <p:nvSpPr>
          <p:cNvPr id="6" name="TextBox 5"/>
          <p:cNvSpPr txBox="1"/>
          <p:nvPr/>
        </p:nvSpPr>
        <p:spPr>
          <a:xfrm>
            <a:off x="0" y="6078300"/>
            <a:ext cx="12344400" cy="748988"/>
          </a:xfrm>
          <a:prstGeom prst="rect">
            <a:avLst/>
          </a:prstGeom>
          <a:solidFill>
            <a:srgbClr val="403152">
              <a:alpha val="84000"/>
            </a:srgbClr>
          </a:solidFill>
        </p:spPr>
        <p:txBody>
          <a:bodyPr wrap="square" rtlCol="0">
            <a:spAutoFit/>
          </a:bodyPr>
          <a:lstStyle/>
          <a:p>
            <a:pPr algn="ctr" defTabSz="609585"/>
            <a:r>
              <a:rPr lang="zh-TW" altLang="en-US" sz="4267" dirty="0" smtClean="0">
                <a:solidFill>
                  <a:srgbClr val="FFFFFF"/>
                </a:solidFill>
                <a:latin typeface="微軟正黑體" panose="020B0604030504040204" pitchFamily="34" charset="-120"/>
                <a:ea typeface="微軟正黑體" panose="020B0604030504040204" pitchFamily="34" charset="-120"/>
              </a:rPr>
              <a:t>企業老闆都</a:t>
            </a:r>
            <a:r>
              <a:rPr lang="zh-TW" altLang="en-US" sz="4267" dirty="0">
                <a:solidFill>
                  <a:srgbClr val="FFFFFF"/>
                </a:solidFill>
                <a:latin typeface="微軟正黑體" panose="020B0604030504040204" pitchFamily="34" charset="-120"/>
                <a:ea typeface="微軟正黑體" panose="020B0604030504040204" pitchFamily="34" charset="-120"/>
              </a:rPr>
              <a:t>知道他們需要一個網站</a:t>
            </a:r>
            <a:endParaRPr lang="en-US" sz="4267" dirty="0">
              <a:solidFill>
                <a:srgbClr val="FFFFFF"/>
              </a:solidFill>
              <a:latin typeface="微軟正黑體" panose="020B0604030504040204" pitchFamily="34" charset="-120"/>
              <a:ea typeface="微軟正黑體" panose="020B0604030504040204" pitchFamily="34" charset="-120"/>
            </a:endParaRPr>
          </a:p>
        </p:txBody>
      </p:sp>
      <p:sp>
        <p:nvSpPr>
          <p:cNvPr id="7" name="TextBox 6"/>
          <p:cNvSpPr txBox="1"/>
          <p:nvPr/>
        </p:nvSpPr>
        <p:spPr>
          <a:xfrm>
            <a:off x="-152400" y="6085971"/>
            <a:ext cx="12496800" cy="789896"/>
          </a:xfrm>
          <a:prstGeom prst="rect">
            <a:avLst/>
          </a:prstGeom>
          <a:noFill/>
        </p:spPr>
        <p:txBody>
          <a:bodyPr wrap="square" rtlCol="0">
            <a:spAutoFit/>
          </a:bodyPr>
          <a:lstStyle/>
          <a:p>
            <a:pPr algn="ctr" defTabSz="609585"/>
            <a:r>
              <a:rPr lang="zh-TW" altLang="en-US" sz="4533" dirty="0">
                <a:solidFill>
                  <a:srgbClr val="FFFFFF"/>
                </a:solidFill>
                <a:latin typeface="微軟正黑體" panose="020B0604030504040204" pitchFamily="34" charset="-120"/>
                <a:ea typeface="微軟正黑體" panose="020B0604030504040204" pitchFamily="34" charset="-120"/>
              </a:rPr>
              <a:t>但是，他們也需要</a:t>
            </a:r>
            <a:endParaRPr lang="en-US" sz="4533" dirty="0">
              <a:solidFill>
                <a:srgbClr val="FFFFFF"/>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0" y="114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流量</a:t>
            </a:r>
            <a:endParaRPr lang="en-US" sz="4000" dirty="0">
              <a:solidFill>
                <a:prstClr val="white"/>
              </a:solidFill>
              <a:ea typeface="微軟正黑體" panose="020B0604030504040204" pitchFamily="34" charset="-120"/>
            </a:endParaRPr>
          </a:p>
        </p:txBody>
      </p:sp>
      <p:sp>
        <p:nvSpPr>
          <p:cNvPr id="9" name="Rectangle 8"/>
          <p:cNvSpPr/>
          <p:nvPr/>
        </p:nvSpPr>
        <p:spPr>
          <a:xfrm>
            <a:off x="0" y="1257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smtClean="0">
                <a:solidFill>
                  <a:prstClr val="white"/>
                </a:solidFill>
                <a:ea typeface="微軟正黑體" panose="020B0604030504040204" pitchFamily="34" charset="-120"/>
              </a:rPr>
              <a:t>社交媒體</a:t>
            </a:r>
            <a:endParaRPr lang="en-US" sz="4000" dirty="0">
              <a:solidFill>
                <a:prstClr val="white"/>
              </a:solidFill>
              <a:ea typeface="微軟正黑體" panose="020B0604030504040204" pitchFamily="34" charset="-120"/>
            </a:endParaRPr>
          </a:p>
        </p:txBody>
      </p:sp>
      <p:sp>
        <p:nvSpPr>
          <p:cNvPr id="10" name="Rectangle 9"/>
          <p:cNvSpPr/>
          <p:nvPr/>
        </p:nvSpPr>
        <p:spPr>
          <a:xfrm>
            <a:off x="0" y="2400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在</a:t>
            </a:r>
            <a:r>
              <a:rPr lang="en-US" sz="4000" dirty="0">
                <a:solidFill>
                  <a:prstClr val="white"/>
                </a:solidFill>
                <a:ea typeface="微軟正黑體" panose="020B0604030504040204" pitchFamily="34" charset="-120"/>
              </a:rPr>
              <a:t>GOOGLE</a:t>
            </a:r>
            <a:r>
              <a:rPr lang="zh-TW" altLang="en-US" sz="4000" dirty="0">
                <a:solidFill>
                  <a:prstClr val="white"/>
                </a:solidFill>
                <a:ea typeface="微軟正黑體" panose="020B0604030504040204" pitchFamily="34" charset="-120"/>
              </a:rPr>
              <a:t>的能見度</a:t>
            </a:r>
            <a:endParaRPr lang="en-US" sz="4000" dirty="0">
              <a:solidFill>
                <a:prstClr val="white"/>
              </a:solidFill>
              <a:ea typeface="微軟正黑體" panose="020B0604030504040204" pitchFamily="34" charset="-120"/>
            </a:endParaRPr>
          </a:p>
        </p:txBody>
      </p:sp>
      <p:sp>
        <p:nvSpPr>
          <p:cNvPr id="11" name="Rectangle 10"/>
          <p:cNvSpPr/>
          <p:nvPr/>
        </p:nvSpPr>
        <p:spPr>
          <a:xfrm>
            <a:off x="0" y="3543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電子郵件、網域名稱</a:t>
            </a:r>
            <a:endParaRPr lang="en-US" sz="4000" dirty="0">
              <a:solidFill>
                <a:prstClr val="white"/>
              </a:solidFill>
              <a:ea typeface="微軟正黑體" panose="020B0604030504040204" pitchFamily="34" charset="-120"/>
            </a:endParaRPr>
          </a:p>
        </p:txBody>
      </p:sp>
      <p:sp>
        <p:nvSpPr>
          <p:cNvPr id="12" name="Rectangle 11"/>
          <p:cNvSpPr/>
          <p:nvPr/>
        </p:nvSpPr>
        <p:spPr>
          <a:xfrm>
            <a:off x="0" y="4686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電子郵件行銷活動</a:t>
            </a:r>
            <a:endParaRPr lang="en-US" sz="4000" dirty="0">
              <a:solidFill>
                <a:prstClr val="white"/>
              </a:solidFill>
              <a:ea typeface="微軟正黑體" panose="020B0604030504040204" pitchFamily="34" charset="-120"/>
            </a:endParaRPr>
          </a:p>
        </p:txBody>
      </p:sp>
      <p:sp>
        <p:nvSpPr>
          <p:cNvPr id="13" name="Rectangle 12"/>
          <p:cNvSpPr/>
          <p:nvPr/>
        </p:nvSpPr>
        <p:spPr>
          <a:xfrm>
            <a:off x="6248400" y="114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可修改</a:t>
            </a:r>
            <a:endParaRPr lang="en-US" sz="4000" dirty="0">
              <a:solidFill>
                <a:prstClr val="white"/>
              </a:solidFill>
              <a:ea typeface="微軟正黑體" panose="020B0604030504040204" pitchFamily="34" charset="-120"/>
            </a:endParaRPr>
          </a:p>
        </p:txBody>
      </p:sp>
      <p:sp>
        <p:nvSpPr>
          <p:cNvPr id="14" name="Rectangle 13"/>
          <p:cNvSpPr/>
          <p:nvPr/>
        </p:nvSpPr>
        <p:spPr>
          <a:xfrm>
            <a:off x="6248400" y="1257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電子商務</a:t>
            </a:r>
            <a:endParaRPr lang="en-US" sz="4000" dirty="0">
              <a:solidFill>
                <a:prstClr val="white"/>
              </a:solidFill>
              <a:ea typeface="微軟正黑體" panose="020B0604030504040204" pitchFamily="34" charset="-120"/>
            </a:endParaRPr>
          </a:p>
        </p:txBody>
      </p:sp>
      <p:sp>
        <p:nvSpPr>
          <p:cNvPr id="15" name="Rectangle 14"/>
          <p:cNvSpPr/>
          <p:nvPr/>
        </p:nvSpPr>
        <p:spPr>
          <a:xfrm>
            <a:off x="6248400" y="2400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分析</a:t>
            </a:r>
            <a:endParaRPr lang="en-US" sz="4000" dirty="0">
              <a:solidFill>
                <a:prstClr val="white"/>
              </a:solidFill>
              <a:ea typeface="微軟正黑體" panose="020B0604030504040204" pitchFamily="34" charset="-120"/>
            </a:endParaRPr>
          </a:p>
        </p:txBody>
      </p:sp>
      <p:sp>
        <p:nvSpPr>
          <p:cNvPr id="16" name="Rectangle 15"/>
          <p:cNvSpPr/>
          <p:nvPr/>
        </p:nvSpPr>
        <p:spPr>
          <a:xfrm>
            <a:off x="6248400" y="3543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安全的代管服務</a:t>
            </a:r>
            <a:endParaRPr lang="en-US" sz="4000" dirty="0">
              <a:solidFill>
                <a:prstClr val="white"/>
              </a:solidFill>
              <a:ea typeface="微軟正黑體" panose="020B0604030504040204" pitchFamily="34" charset="-120"/>
            </a:endParaRPr>
          </a:p>
        </p:txBody>
      </p:sp>
      <p:sp>
        <p:nvSpPr>
          <p:cNvPr id="17" name="Rectangle 16"/>
          <p:cNvSpPr/>
          <p:nvPr/>
        </p:nvSpPr>
        <p:spPr>
          <a:xfrm>
            <a:off x="6248400" y="4686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支援</a:t>
            </a:r>
            <a:endParaRPr lang="en-US" sz="4000"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25607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childTnLst>
                                </p:cTn>
                              </p:par>
                            </p:childTnLst>
                          </p:cTn>
                        </p:par>
                        <p:par>
                          <p:cTn id="12" fill="hold">
                            <p:stCondLst>
                              <p:cond delay="500"/>
                            </p:stCondLst>
                            <p:childTnLst>
                              <p:par>
                                <p:cTn id="13" presetID="2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par>
                          <p:cTn id="32" fill="hold">
                            <p:stCondLst>
                              <p:cond delay="2500"/>
                            </p:stCondLst>
                            <p:childTnLst>
                              <p:par>
                                <p:cTn id="33" presetID="2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3500"/>
                            </p:stCondLst>
                            <p:childTnLst>
                              <p:par>
                                <p:cTn id="43" presetID="2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cTn>
                              </p:par>
                            </p:childTnLst>
                          </p:cTn>
                        </p:par>
                        <p:par>
                          <p:cTn id="47" fill="hold">
                            <p:stCondLst>
                              <p:cond delay="4000"/>
                            </p:stCondLst>
                            <p:childTnLst>
                              <p:par>
                                <p:cTn id="48" presetID="23" presetClass="entr" presetSubtype="1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3" presetClass="entr" presetSubtype="16"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6584</Words>
  <Application>Microsoft Office PowerPoint</Application>
  <PresentationFormat>Widescreen</PresentationFormat>
  <Paragraphs>624</Paragraphs>
  <Slides>52</Slides>
  <Notes>52</Notes>
  <HiddenSlides>0</HiddenSlides>
  <MMClips>2</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52</vt:i4>
      </vt:variant>
    </vt:vector>
  </HeadingPairs>
  <TitlesOfParts>
    <vt:vector size="74" baseType="lpstr">
      <vt:lpstr>DIN-Medium</vt:lpstr>
      <vt:lpstr>Helvetica Neue</vt:lpstr>
      <vt:lpstr>Helvetica Regular</vt:lpstr>
      <vt:lpstr>Microsoft YaHei</vt:lpstr>
      <vt:lpstr>MS Gothic</vt:lpstr>
      <vt:lpstr>微軟正黑體</vt:lpstr>
      <vt:lpstr>新細明體</vt:lpstr>
      <vt:lpstr>Arial</vt:lpstr>
      <vt:lpstr>Calibri</vt:lpstr>
      <vt:lpstr>Calibri Light</vt:lpstr>
      <vt:lpstr>Century Gothic</vt:lpstr>
      <vt:lpstr>Courier New</vt:lpstr>
      <vt:lpstr>Times New Roman</vt:lpstr>
      <vt:lpstr>1_Office Theme</vt:lpstr>
      <vt:lpstr>2_Office Theme</vt:lpstr>
      <vt:lpstr>5_Office Theme</vt:lpstr>
      <vt:lpstr>3_Office Theme</vt:lpstr>
      <vt:lpstr>2_Office 佈景主題</vt:lpstr>
      <vt:lpstr>9_Office Theme</vt:lpstr>
      <vt:lpstr>4_Office Theme</vt:lpstr>
      <vt:lpstr>12_Office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所有的貼文都應該有一篇</vt:lpstr>
      <vt:lpstr>PowerPoint Presentation</vt:lpstr>
      <vt:lpstr>PowerPoint Presentation</vt:lpstr>
      <vt:lpstr>PowerPoint Presentation</vt:lpstr>
      <vt:lpstr>衡量您行銷的成效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Alice Liu</dc:creator>
  <cp:lastModifiedBy>Celine Leung</cp:lastModifiedBy>
  <cp:revision>7</cp:revision>
  <dcterms:created xsi:type="dcterms:W3CDTF">2016-09-07T04:22:54Z</dcterms:created>
  <dcterms:modified xsi:type="dcterms:W3CDTF">2018-10-05T04:52:22Z</dcterms:modified>
</cp:coreProperties>
</file>